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0aacb742a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8c86abef164332"/>
  </p:sldMasterIdLst>
  <p:sldIdLst>
    <p:sldId xmlns:r="http://schemas.openxmlformats.org/officeDocument/2006/relationships" id="256" r:id="R5115ceba05cb4aee"/>
    <p:sldId xmlns:r="http://schemas.openxmlformats.org/officeDocument/2006/relationships" id="257" r:id="R77783286723a4e4a"/>
    <p:sldId xmlns:r="http://schemas.openxmlformats.org/officeDocument/2006/relationships" id="258" r:id="R30fec2627f4743b7"/>
    <p:sldId xmlns:r="http://schemas.openxmlformats.org/officeDocument/2006/relationships" id="259" r:id="Ra63e76005e1249b2"/>
    <p:sldId xmlns:r="http://schemas.openxmlformats.org/officeDocument/2006/relationships" id="260" r:id="R3a01b65d1c1f46ef"/>
    <p:sldId xmlns:r="http://schemas.openxmlformats.org/officeDocument/2006/relationships" id="261" r:id="Re8b4f503955b46c7"/>
    <p:sldId xmlns:r="http://schemas.openxmlformats.org/officeDocument/2006/relationships" id="262" r:id="R485387e20f2b48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8c86abef164332" /><Relationship Type="http://schemas.openxmlformats.org/officeDocument/2006/relationships/slide" Target="/ppt/slides/slide1.xml" Id="R5115ceba05cb4aee" /><Relationship Type="http://schemas.openxmlformats.org/officeDocument/2006/relationships/slide" Target="/ppt/slides/slide2.xml" Id="R77783286723a4e4a" /><Relationship Type="http://schemas.openxmlformats.org/officeDocument/2006/relationships/slide" Target="/ppt/slides/slide3.xml" Id="R30fec2627f4743b7" /><Relationship Type="http://schemas.openxmlformats.org/officeDocument/2006/relationships/slide" Target="/ppt/slides/slide4.xml" Id="Ra63e76005e1249b2" /><Relationship Type="http://schemas.openxmlformats.org/officeDocument/2006/relationships/slide" Target="/ppt/slides/slide5.xml" Id="R3a01b65d1c1f46ef" /><Relationship Type="http://schemas.openxmlformats.org/officeDocument/2006/relationships/slide" Target="/ppt/slides/slide6.xml" Id="Re8b4f503955b46c7" /><Relationship Type="http://schemas.openxmlformats.org/officeDocument/2006/relationships/slide" Target="/ppt/slides/slide7.xml" Id="R485387e20f2b48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45106c030d48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6142b68d5437e" /><Relationship Type="http://schemas.openxmlformats.org/officeDocument/2006/relationships/theme" Target="/ppt/slideMasters/theme/theme1.xml" Id="Rebeb3f89b6b6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86142b68d5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af79823ab46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7eca9413a49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9643eaceb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5502c723b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0d260064b4e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b07f7f24947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0244a403942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LABRE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BRENDEN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Lasse Brenden, Nedre Nygård 20C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928 965 295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LABRE AS</a:t>
            </a:r>
          </a:p>
        </p:txBody>
      </p:sp>
    </p:spTree>
  </p:cSld>
  <p:clrMapOvr>
    <a:masterClrMapping xmlns:a="http://schemas.openxmlformats.org/drawingml/2006/main"/>
  </p:clrMapOvr>
</p:sld>
</file>