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94304885e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68993908a4fcf"/>
  </p:sldMasterIdLst>
  <p:sldIdLst>
    <p:sldId xmlns:r="http://schemas.openxmlformats.org/officeDocument/2006/relationships" id="256" r:id="R80aa8f0495b54614"/>
    <p:sldId xmlns:r="http://schemas.openxmlformats.org/officeDocument/2006/relationships" id="257" r:id="R46c3e9cd406e4637"/>
    <p:sldId xmlns:r="http://schemas.openxmlformats.org/officeDocument/2006/relationships" id="258" r:id="Rc84cdfd65ed94176"/>
    <p:sldId xmlns:r="http://schemas.openxmlformats.org/officeDocument/2006/relationships" id="259" r:id="R2f398f5373364345"/>
    <p:sldId xmlns:r="http://schemas.openxmlformats.org/officeDocument/2006/relationships" id="260" r:id="R27202b307e064298"/>
    <p:sldId xmlns:r="http://schemas.openxmlformats.org/officeDocument/2006/relationships" id="261" r:id="R3417f746a03e4655"/>
    <p:sldId xmlns:r="http://schemas.openxmlformats.org/officeDocument/2006/relationships" id="262" r:id="Rc00afc5fb380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68993908a4fcf" /><Relationship Type="http://schemas.openxmlformats.org/officeDocument/2006/relationships/slide" Target="/ppt/slides/slide1.xml" Id="R80aa8f0495b54614" /><Relationship Type="http://schemas.openxmlformats.org/officeDocument/2006/relationships/slide" Target="/ppt/slides/slide2.xml" Id="R46c3e9cd406e4637" /><Relationship Type="http://schemas.openxmlformats.org/officeDocument/2006/relationships/slide" Target="/ppt/slides/slide3.xml" Id="Rc84cdfd65ed94176" /><Relationship Type="http://schemas.openxmlformats.org/officeDocument/2006/relationships/slide" Target="/ppt/slides/slide4.xml" Id="R2f398f5373364345" /><Relationship Type="http://schemas.openxmlformats.org/officeDocument/2006/relationships/slide" Target="/ppt/slides/slide5.xml" Id="R27202b307e064298" /><Relationship Type="http://schemas.openxmlformats.org/officeDocument/2006/relationships/slide" Target="/ppt/slides/slide6.xml" Id="R3417f746a03e4655" /><Relationship Type="http://schemas.openxmlformats.org/officeDocument/2006/relationships/slide" Target="/ppt/slides/slide7.xml" Id="Rc00afc5fb380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3067ce2c9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0f81db464edf" /><Relationship Type="http://schemas.openxmlformats.org/officeDocument/2006/relationships/theme" Target="/ppt/slideMasters/theme/theme1.xml" Id="Rcc0afd0869af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40f81db46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7d100a01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eb3b0486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9bfeea9b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d15ef56c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40431189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cd505d4a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5ecb6e3f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STORJOHANN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STORJOHANN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7 651 299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76 035 602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STORJOHANN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STORJOHANN POSNER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STORJOHANN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STORJOHANN POSNER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STORJOHANN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STORJOHANN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928 952 436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STORJOHANN HOLDING AS</a:t>
            </a:r>
          </a:p>
        </p:txBody>
      </p:sp>
    </p:spTree>
  </p:cSld>
  <p:clrMapOvr>
    <a:masterClrMapping xmlns:a="http://schemas.openxmlformats.org/drawingml/2006/main"/>
  </p:clrMapOvr>
</p:sld>
</file>