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7573fd5f443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b3edc9aa94fc9"/>
  </p:sldMasterIdLst>
  <p:sldIdLst>
    <p:sldId xmlns:r="http://schemas.openxmlformats.org/officeDocument/2006/relationships" id="256" r:id="Rd68aeb330b7b4de7"/>
    <p:sldId xmlns:r="http://schemas.openxmlformats.org/officeDocument/2006/relationships" id="257" r:id="Re770bb56d6f145af"/>
    <p:sldId xmlns:r="http://schemas.openxmlformats.org/officeDocument/2006/relationships" id="258" r:id="Ra51a75d36ac944a0"/>
    <p:sldId xmlns:r="http://schemas.openxmlformats.org/officeDocument/2006/relationships" id="259" r:id="R7cf381a8966f43ae"/>
    <p:sldId xmlns:r="http://schemas.openxmlformats.org/officeDocument/2006/relationships" id="260" r:id="Rea5c510c7098465b"/>
    <p:sldId xmlns:r="http://schemas.openxmlformats.org/officeDocument/2006/relationships" id="261" r:id="R359857ae3993443f"/>
    <p:sldId xmlns:r="http://schemas.openxmlformats.org/officeDocument/2006/relationships" id="262" r:id="R429272364b0b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b3edc9aa94fc9" /><Relationship Type="http://schemas.openxmlformats.org/officeDocument/2006/relationships/slide" Target="/ppt/slides/slide1.xml" Id="Rd68aeb330b7b4de7" /><Relationship Type="http://schemas.openxmlformats.org/officeDocument/2006/relationships/slide" Target="/ppt/slides/slide2.xml" Id="Re770bb56d6f145af" /><Relationship Type="http://schemas.openxmlformats.org/officeDocument/2006/relationships/slide" Target="/ppt/slides/slide3.xml" Id="Ra51a75d36ac944a0" /><Relationship Type="http://schemas.openxmlformats.org/officeDocument/2006/relationships/slide" Target="/ppt/slides/slide4.xml" Id="R7cf381a8966f43ae" /><Relationship Type="http://schemas.openxmlformats.org/officeDocument/2006/relationships/slide" Target="/ppt/slides/slide5.xml" Id="Rea5c510c7098465b" /><Relationship Type="http://schemas.openxmlformats.org/officeDocument/2006/relationships/slide" Target="/ppt/slides/slide6.xml" Id="R359857ae3993443f" /><Relationship Type="http://schemas.openxmlformats.org/officeDocument/2006/relationships/slide" Target="/ppt/slides/slide7.xml" Id="R429272364b0b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5d2f7c750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fda643c014d6f" /><Relationship Type="http://schemas.openxmlformats.org/officeDocument/2006/relationships/theme" Target="/ppt/slideMasters/theme/theme1.xml" Id="R479b7086b286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fda643c01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60af00168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dd4533682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ed00e94ac4e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2e4d1f0642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a30422b4e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555cb34c40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11fab3449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