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0eb0006d5145b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9c5af29f8a4e16"/>
  </p:sldMasterIdLst>
  <p:sldIdLst>
    <p:sldId xmlns:r="http://schemas.openxmlformats.org/officeDocument/2006/relationships" id="256" r:id="R8691c3402bf64881"/>
    <p:sldId xmlns:r="http://schemas.openxmlformats.org/officeDocument/2006/relationships" id="257" r:id="R37a04eb38ac8446a"/>
    <p:sldId xmlns:r="http://schemas.openxmlformats.org/officeDocument/2006/relationships" id="258" r:id="R9d35b98675f24ce3"/>
    <p:sldId xmlns:r="http://schemas.openxmlformats.org/officeDocument/2006/relationships" id="259" r:id="R404e736086dc4204"/>
    <p:sldId xmlns:r="http://schemas.openxmlformats.org/officeDocument/2006/relationships" id="260" r:id="Rfc4b3dd86ff44b8c"/>
    <p:sldId xmlns:r="http://schemas.openxmlformats.org/officeDocument/2006/relationships" id="261" r:id="R161318546a2a428a"/>
    <p:sldId xmlns:r="http://schemas.openxmlformats.org/officeDocument/2006/relationships" id="262" r:id="R8076845589da4e1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9c5af29f8a4e16" /><Relationship Type="http://schemas.openxmlformats.org/officeDocument/2006/relationships/slide" Target="/ppt/slides/slide1.xml" Id="R8691c3402bf64881" /><Relationship Type="http://schemas.openxmlformats.org/officeDocument/2006/relationships/slide" Target="/ppt/slides/slide2.xml" Id="R37a04eb38ac8446a" /><Relationship Type="http://schemas.openxmlformats.org/officeDocument/2006/relationships/slide" Target="/ppt/slides/slide3.xml" Id="R9d35b98675f24ce3" /><Relationship Type="http://schemas.openxmlformats.org/officeDocument/2006/relationships/slide" Target="/ppt/slides/slide4.xml" Id="R404e736086dc4204" /><Relationship Type="http://schemas.openxmlformats.org/officeDocument/2006/relationships/slide" Target="/ppt/slides/slide5.xml" Id="Rfc4b3dd86ff44b8c" /><Relationship Type="http://schemas.openxmlformats.org/officeDocument/2006/relationships/slide" Target="/ppt/slides/slide6.xml" Id="R161318546a2a428a" /><Relationship Type="http://schemas.openxmlformats.org/officeDocument/2006/relationships/slide" Target="/ppt/slides/slide7.xml" Id="R8076845589da4e1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1796994b3c474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126e6a60f84706" /><Relationship Type="http://schemas.openxmlformats.org/officeDocument/2006/relationships/theme" Target="/ppt/slideMasters/theme/theme1.xml" Id="R49951d32de7344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126e6a60f8470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5841b66a304c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ddf55b00bb4c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b57eebd97c47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3d67d93a9b40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7ebab2ff5948d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f8b9570251406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1ba50aeb0c40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SKYEN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SKYEN REGNSKAP AS ble etablert [år] og holder til i Halden.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2 378 126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427 403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345 993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120 630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863 898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SKYEN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Repslagergata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1776 Halden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928 900 584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SKYEN REGNSKAP AS</a:t>
            </a:r>
          </a:p>
        </p:txBody>
      </p:sp>
    </p:spTree>
  </p:cSld>
  <p:clrMapOvr>
    <a:masterClrMapping xmlns:a="http://schemas.openxmlformats.org/drawingml/2006/main"/>
  </p:clrMapOvr>
</p:sld>
</file>