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1b3f24392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2f0da633d477a"/>
  </p:sldMasterIdLst>
  <p:sldIdLst>
    <p:sldId xmlns:r="http://schemas.openxmlformats.org/officeDocument/2006/relationships" id="256" r:id="R83aa0c4e164b4dc6"/>
    <p:sldId xmlns:r="http://schemas.openxmlformats.org/officeDocument/2006/relationships" id="257" r:id="R33b362725dad4820"/>
    <p:sldId xmlns:r="http://schemas.openxmlformats.org/officeDocument/2006/relationships" id="258" r:id="R2255e2e6017a47b7"/>
    <p:sldId xmlns:r="http://schemas.openxmlformats.org/officeDocument/2006/relationships" id="259" r:id="Rb771c7224ed24a9b"/>
    <p:sldId xmlns:r="http://schemas.openxmlformats.org/officeDocument/2006/relationships" id="260" r:id="R2ee2ed4385c040c4"/>
    <p:sldId xmlns:r="http://schemas.openxmlformats.org/officeDocument/2006/relationships" id="261" r:id="R747c39c8d8de4dae"/>
    <p:sldId xmlns:r="http://schemas.openxmlformats.org/officeDocument/2006/relationships" id="262" r:id="Ra25efb76baeb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2f0da633d477a" /><Relationship Type="http://schemas.openxmlformats.org/officeDocument/2006/relationships/slide" Target="/ppt/slides/slide1.xml" Id="R83aa0c4e164b4dc6" /><Relationship Type="http://schemas.openxmlformats.org/officeDocument/2006/relationships/slide" Target="/ppt/slides/slide2.xml" Id="R33b362725dad4820" /><Relationship Type="http://schemas.openxmlformats.org/officeDocument/2006/relationships/slide" Target="/ppt/slides/slide3.xml" Id="R2255e2e6017a47b7" /><Relationship Type="http://schemas.openxmlformats.org/officeDocument/2006/relationships/slide" Target="/ppt/slides/slide4.xml" Id="Rb771c7224ed24a9b" /><Relationship Type="http://schemas.openxmlformats.org/officeDocument/2006/relationships/slide" Target="/ppt/slides/slide5.xml" Id="R2ee2ed4385c040c4" /><Relationship Type="http://schemas.openxmlformats.org/officeDocument/2006/relationships/slide" Target="/ppt/slides/slide6.xml" Id="R747c39c8d8de4dae" /><Relationship Type="http://schemas.openxmlformats.org/officeDocument/2006/relationships/slide" Target="/ppt/slides/slide7.xml" Id="Ra25efb76baeb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d09c78ad9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d88ebd0de491b" /><Relationship Type="http://schemas.openxmlformats.org/officeDocument/2006/relationships/theme" Target="/ppt/slideMasters/theme/theme1.xml" Id="R7f5ef5740716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d88ebd0de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a77acc023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ee34598644f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0b1f0ffd74b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e27c14fd9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3285d972b45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499846f794f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a0d8adbf4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POLDEN LEVÅG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POLDEN LEVÅG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arve.levaag@compute.no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928 893 715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