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0c069cdf0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84b5929a84e0c"/>
  </p:sldMasterIdLst>
  <p:sldIdLst>
    <p:sldId xmlns:r="http://schemas.openxmlformats.org/officeDocument/2006/relationships" id="256" r:id="R62edb8a00dad418f"/>
    <p:sldId xmlns:r="http://schemas.openxmlformats.org/officeDocument/2006/relationships" id="257" r:id="Rf7a27cb18a42410e"/>
    <p:sldId xmlns:r="http://schemas.openxmlformats.org/officeDocument/2006/relationships" id="258" r:id="R5d4848e9817940ce"/>
    <p:sldId xmlns:r="http://schemas.openxmlformats.org/officeDocument/2006/relationships" id="259" r:id="R31bb915466354505"/>
    <p:sldId xmlns:r="http://schemas.openxmlformats.org/officeDocument/2006/relationships" id="260" r:id="R8036405cce29498e"/>
    <p:sldId xmlns:r="http://schemas.openxmlformats.org/officeDocument/2006/relationships" id="261" r:id="R4000be842e544eb0"/>
    <p:sldId xmlns:r="http://schemas.openxmlformats.org/officeDocument/2006/relationships" id="262" r:id="R61f10740232b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84b5929a84e0c" /><Relationship Type="http://schemas.openxmlformats.org/officeDocument/2006/relationships/slide" Target="/ppt/slides/slide1.xml" Id="R62edb8a00dad418f" /><Relationship Type="http://schemas.openxmlformats.org/officeDocument/2006/relationships/slide" Target="/ppt/slides/slide2.xml" Id="Rf7a27cb18a42410e" /><Relationship Type="http://schemas.openxmlformats.org/officeDocument/2006/relationships/slide" Target="/ppt/slides/slide3.xml" Id="R5d4848e9817940ce" /><Relationship Type="http://schemas.openxmlformats.org/officeDocument/2006/relationships/slide" Target="/ppt/slides/slide4.xml" Id="R31bb915466354505" /><Relationship Type="http://schemas.openxmlformats.org/officeDocument/2006/relationships/slide" Target="/ppt/slides/slide5.xml" Id="R8036405cce29498e" /><Relationship Type="http://schemas.openxmlformats.org/officeDocument/2006/relationships/slide" Target="/ppt/slides/slide6.xml" Id="R4000be842e544eb0" /><Relationship Type="http://schemas.openxmlformats.org/officeDocument/2006/relationships/slide" Target="/ppt/slides/slide7.xml" Id="R61f10740232b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e8c214e6f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8bd78740485e" /><Relationship Type="http://schemas.openxmlformats.org/officeDocument/2006/relationships/theme" Target="/ppt/slideMasters/theme/theme1.xml" Id="R615ae629df03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88bd78740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2160eb31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6ed0f92c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9f4dfbe87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698c9ffa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690cbdc97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e7ad1ed3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a48d1a4f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&amp; ERIKSEN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16 319 440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KRISTOFFER G V  –  54,8 %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BASTE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VESLEMØY VINJE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