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00ffa1ac3d4c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42e764b84b4406"/>
  </p:sldMasterIdLst>
  <p:sldIdLst>
    <p:sldId xmlns:r="http://schemas.openxmlformats.org/officeDocument/2006/relationships" id="256" r:id="Rbe041d30dba24313"/>
    <p:sldId xmlns:r="http://schemas.openxmlformats.org/officeDocument/2006/relationships" id="257" r:id="Rba597d7313b44922"/>
    <p:sldId xmlns:r="http://schemas.openxmlformats.org/officeDocument/2006/relationships" id="258" r:id="R1bb9678de108479c"/>
    <p:sldId xmlns:r="http://schemas.openxmlformats.org/officeDocument/2006/relationships" id="259" r:id="R9c475f2810594f16"/>
    <p:sldId xmlns:r="http://schemas.openxmlformats.org/officeDocument/2006/relationships" id="260" r:id="R9c9e3521b27640cd"/>
    <p:sldId xmlns:r="http://schemas.openxmlformats.org/officeDocument/2006/relationships" id="261" r:id="Rfa2b34ab954747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42e764b84b4406" /><Relationship Type="http://schemas.openxmlformats.org/officeDocument/2006/relationships/slide" Target="/ppt/slides/slide1.xml" Id="Rbe041d30dba24313" /><Relationship Type="http://schemas.openxmlformats.org/officeDocument/2006/relationships/slide" Target="/ppt/slides/slide2.xml" Id="Rba597d7313b44922" /><Relationship Type="http://schemas.openxmlformats.org/officeDocument/2006/relationships/slide" Target="/ppt/slides/slide3.xml" Id="R1bb9678de108479c" /><Relationship Type="http://schemas.openxmlformats.org/officeDocument/2006/relationships/slide" Target="/ppt/slides/slide4.xml" Id="R9c475f2810594f16" /><Relationship Type="http://schemas.openxmlformats.org/officeDocument/2006/relationships/slide" Target="/ppt/slides/slide5.xml" Id="R9c9e3521b27640cd" /><Relationship Type="http://schemas.openxmlformats.org/officeDocument/2006/relationships/slide" Target="/ppt/slides/slide6.xml" Id="Rfa2b34ab954747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1452f07ff846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a4fe743fc4ed6" /><Relationship Type="http://schemas.openxmlformats.org/officeDocument/2006/relationships/theme" Target="/ppt/slideMasters/theme/theme1.xml" Id="R6cc41749d3334a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fa4fe743fc4e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38dbaeace4f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34d75b6744b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f86212c0241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45d793c5a4f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0ec720c574a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e2857f2a94c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VINJE &amp; ERIKSEN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hei@vinjeeriksen.no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vinjeeriksen.no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928 834 875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