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55e6b4fa9344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564d7c7e7e497d"/>
  </p:sldMasterIdLst>
  <p:sldIdLst>
    <p:sldId xmlns:r="http://schemas.openxmlformats.org/officeDocument/2006/relationships" id="256" r:id="Rfbb92da0c3f048e4"/>
    <p:sldId xmlns:r="http://schemas.openxmlformats.org/officeDocument/2006/relationships" id="257" r:id="Rd01e6637de71420c"/>
    <p:sldId xmlns:r="http://schemas.openxmlformats.org/officeDocument/2006/relationships" id="258" r:id="R45adaf7f2fbc43e2"/>
    <p:sldId xmlns:r="http://schemas.openxmlformats.org/officeDocument/2006/relationships" id="259" r:id="R5d4960edc2874ace"/>
    <p:sldId xmlns:r="http://schemas.openxmlformats.org/officeDocument/2006/relationships" id="260" r:id="Rd774914d0edf48f4"/>
    <p:sldId xmlns:r="http://schemas.openxmlformats.org/officeDocument/2006/relationships" id="261" r:id="R6a013f63e94c4b86"/>
    <p:sldId xmlns:r="http://schemas.openxmlformats.org/officeDocument/2006/relationships" id="262" r:id="Re1721299c4894a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564d7c7e7e497d" /><Relationship Type="http://schemas.openxmlformats.org/officeDocument/2006/relationships/slide" Target="/ppt/slides/slide1.xml" Id="Rfbb92da0c3f048e4" /><Relationship Type="http://schemas.openxmlformats.org/officeDocument/2006/relationships/slide" Target="/ppt/slides/slide2.xml" Id="Rd01e6637de71420c" /><Relationship Type="http://schemas.openxmlformats.org/officeDocument/2006/relationships/slide" Target="/ppt/slides/slide3.xml" Id="R45adaf7f2fbc43e2" /><Relationship Type="http://schemas.openxmlformats.org/officeDocument/2006/relationships/slide" Target="/ppt/slides/slide4.xml" Id="R5d4960edc2874ace" /><Relationship Type="http://schemas.openxmlformats.org/officeDocument/2006/relationships/slide" Target="/ppt/slides/slide5.xml" Id="Rd774914d0edf48f4" /><Relationship Type="http://schemas.openxmlformats.org/officeDocument/2006/relationships/slide" Target="/ppt/slides/slide6.xml" Id="R6a013f63e94c4b86" /><Relationship Type="http://schemas.openxmlformats.org/officeDocument/2006/relationships/slide" Target="/ppt/slides/slide7.xml" Id="Re1721299c4894a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a364ff346b45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71d7399644cd6" /><Relationship Type="http://schemas.openxmlformats.org/officeDocument/2006/relationships/theme" Target="/ppt/slideMasters/theme/theme1.xml" Id="Raa1833c1ae0e42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571d7399644c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7f4a52ddf49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401fae1a844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7a62ab5b541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9225a189b47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edefc265441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80e03f49f4e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cda667f0f4c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NORSTED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NORSTED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NORSTED HOLDING AS ble etablert [år] og holder til i Raufoss.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NORSTED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NORSTED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NORSTED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NORSTED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NORSTED ALEXANDER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NORSTED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Skogheimvegen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2835 Raufoss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928 831 744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NORSTED HOLDING AS</a:t>
            </a:r>
          </a:p>
        </p:txBody>
      </p:sp>
    </p:spTree>
  </p:cSld>
  <p:clrMapOvr>
    <a:masterClrMapping xmlns:a="http://schemas.openxmlformats.org/drawingml/2006/main"/>
  </p:clrMapOvr>
</p:sld>
</file>