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0cb5f11fb448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a0a82ed4bd4137"/>
  </p:sldMasterIdLst>
  <p:sldIdLst>
    <p:sldId xmlns:r="http://schemas.openxmlformats.org/officeDocument/2006/relationships" id="256" r:id="R8d2144d287774634"/>
    <p:sldId xmlns:r="http://schemas.openxmlformats.org/officeDocument/2006/relationships" id="257" r:id="R3d559c7525f44074"/>
    <p:sldId xmlns:r="http://schemas.openxmlformats.org/officeDocument/2006/relationships" id="258" r:id="Rd962a7be8f72457c"/>
    <p:sldId xmlns:r="http://schemas.openxmlformats.org/officeDocument/2006/relationships" id="259" r:id="Rc7d21cc0e36c4101"/>
    <p:sldId xmlns:r="http://schemas.openxmlformats.org/officeDocument/2006/relationships" id="260" r:id="R3b4f81ccd2e14bd4"/>
    <p:sldId xmlns:r="http://schemas.openxmlformats.org/officeDocument/2006/relationships" id="261" r:id="Rdf3fcdd4f5884335"/>
    <p:sldId xmlns:r="http://schemas.openxmlformats.org/officeDocument/2006/relationships" id="262" r:id="R8714f36be7c842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a0a82ed4bd4137" /><Relationship Type="http://schemas.openxmlformats.org/officeDocument/2006/relationships/slide" Target="/ppt/slides/slide1.xml" Id="R8d2144d287774634" /><Relationship Type="http://schemas.openxmlformats.org/officeDocument/2006/relationships/slide" Target="/ppt/slides/slide2.xml" Id="R3d559c7525f44074" /><Relationship Type="http://schemas.openxmlformats.org/officeDocument/2006/relationships/slide" Target="/ppt/slides/slide3.xml" Id="Rd962a7be8f72457c" /><Relationship Type="http://schemas.openxmlformats.org/officeDocument/2006/relationships/slide" Target="/ppt/slides/slide4.xml" Id="Rc7d21cc0e36c4101" /><Relationship Type="http://schemas.openxmlformats.org/officeDocument/2006/relationships/slide" Target="/ppt/slides/slide5.xml" Id="R3b4f81ccd2e14bd4" /><Relationship Type="http://schemas.openxmlformats.org/officeDocument/2006/relationships/slide" Target="/ppt/slides/slide6.xml" Id="Rdf3fcdd4f5884335" /><Relationship Type="http://schemas.openxmlformats.org/officeDocument/2006/relationships/slide" Target="/ppt/slides/slide7.xml" Id="R8714f36be7c842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82e042491c48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5d733819194d32" /><Relationship Type="http://schemas.openxmlformats.org/officeDocument/2006/relationships/theme" Target="/ppt/slideMasters/theme/theme1.xml" Id="R68fec2a353124f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5d733819194d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47b0b4a544f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075ca0b4a945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5c8ac8656f4a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c2eac824ab4f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e5ea3c2c2d42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7bde93d8d843b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f2fd80f4d540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SKEIDE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SKEIDE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3 652 400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2 646 264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2 622 341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2 693 665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4 353 785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ROALD SKEIDE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Eikervei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3048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928 793 079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SKEIDE AS</a:t>
            </a:r>
          </a:p>
        </p:txBody>
      </p:sp>
    </p:spTree>
  </p:cSld>
  <p:clrMapOvr>
    <a:masterClrMapping xmlns:a="http://schemas.openxmlformats.org/drawingml/2006/main"/>
  </p:clrMapOvr>
</p:sld>
</file>