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54a4a172bbb438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7a8967bae3c48ba"/>
  </p:sldMasterIdLst>
  <p:sldIdLst>
    <p:sldId xmlns:r="http://schemas.openxmlformats.org/officeDocument/2006/relationships" id="256" r:id="Rab401be28e014e23"/>
    <p:sldId xmlns:r="http://schemas.openxmlformats.org/officeDocument/2006/relationships" id="257" r:id="Rd9b8139885884136"/>
    <p:sldId xmlns:r="http://schemas.openxmlformats.org/officeDocument/2006/relationships" id="258" r:id="R95f3ad17dbd74246"/>
    <p:sldId xmlns:r="http://schemas.openxmlformats.org/officeDocument/2006/relationships" id="259" r:id="R2cfe147938564a5e"/>
    <p:sldId xmlns:r="http://schemas.openxmlformats.org/officeDocument/2006/relationships" id="260" r:id="R80abecbbbe5c4229"/>
    <p:sldId xmlns:r="http://schemas.openxmlformats.org/officeDocument/2006/relationships" id="261" r:id="R1b8734dce72945a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7a8967bae3c48ba" /><Relationship Type="http://schemas.openxmlformats.org/officeDocument/2006/relationships/slide" Target="/ppt/slides/slide1.xml" Id="Rab401be28e014e23" /><Relationship Type="http://schemas.openxmlformats.org/officeDocument/2006/relationships/slide" Target="/ppt/slides/slide2.xml" Id="Rd9b8139885884136" /><Relationship Type="http://schemas.openxmlformats.org/officeDocument/2006/relationships/slide" Target="/ppt/slides/slide3.xml" Id="R95f3ad17dbd74246" /><Relationship Type="http://schemas.openxmlformats.org/officeDocument/2006/relationships/slide" Target="/ppt/slides/slide4.xml" Id="R2cfe147938564a5e" /><Relationship Type="http://schemas.openxmlformats.org/officeDocument/2006/relationships/slide" Target="/ppt/slides/slide5.xml" Id="R80abecbbbe5c4229" /><Relationship Type="http://schemas.openxmlformats.org/officeDocument/2006/relationships/slide" Target="/ppt/slides/slide6.xml" Id="R1b8734dce72945a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94de1fbd2f846e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50f89f1bec4abf" /><Relationship Type="http://schemas.openxmlformats.org/officeDocument/2006/relationships/theme" Target="/ppt/slideMasters/theme/theme1.xml" Id="R25dd09eb257f403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250f89f1bec4ab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3b16c112c34c4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371ea60f51402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24d03172444b2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751c6b9bbf4cc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e02b714c59491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ad3f99515a450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SKEIDE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SKEIDE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SKEIDE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SKEIDE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SKEIDE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SKEIDE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 Eikervei 65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3048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928 793 079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SKEIDE AS</a:t>
            </a:r>
          </a:p>
        </p:txBody>
      </p:sp>
    </p:spTree>
  </p:cSld>
  <p:clrMapOvr>
    <a:masterClrMapping xmlns:a="http://schemas.openxmlformats.org/drawingml/2006/main"/>
  </p:clrMapOvr>
</p:sld>
</file>