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8e2ddca06c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eb7c15f3b4b01"/>
  </p:sldMasterIdLst>
  <p:sldIdLst>
    <p:sldId xmlns:r="http://schemas.openxmlformats.org/officeDocument/2006/relationships" id="256" r:id="R65dff434d846460c"/>
    <p:sldId xmlns:r="http://schemas.openxmlformats.org/officeDocument/2006/relationships" id="257" r:id="Rccb9dc704ce64349"/>
    <p:sldId xmlns:r="http://schemas.openxmlformats.org/officeDocument/2006/relationships" id="258" r:id="R3d13e3b2160c4364"/>
    <p:sldId xmlns:r="http://schemas.openxmlformats.org/officeDocument/2006/relationships" id="259" r:id="Recf2d4f2e00649ce"/>
    <p:sldId xmlns:r="http://schemas.openxmlformats.org/officeDocument/2006/relationships" id="260" r:id="R2552b717c4274f4d"/>
    <p:sldId xmlns:r="http://schemas.openxmlformats.org/officeDocument/2006/relationships" id="261" r:id="Rc185be3b90404d96"/>
    <p:sldId xmlns:r="http://schemas.openxmlformats.org/officeDocument/2006/relationships" id="262" r:id="R5cf28c282f5b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eb7c15f3b4b01" /><Relationship Type="http://schemas.openxmlformats.org/officeDocument/2006/relationships/slide" Target="/ppt/slides/slide1.xml" Id="R65dff434d846460c" /><Relationship Type="http://schemas.openxmlformats.org/officeDocument/2006/relationships/slide" Target="/ppt/slides/slide2.xml" Id="Rccb9dc704ce64349" /><Relationship Type="http://schemas.openxmlformats.org/officeDocument/2006/relationships/slide" Target="/ppt/slides/slide3.xml" Id="R3d13e3b2160c4364" /><Relationship Type="http://schemas.openxmlformats.org/officeDocument/2006/relationships/slide" Target="/ppt/slides/slide4.xml" Id="Recf2d4f2e00649ce" /><Relationship Type="http://schemas.openxmlformats.org/officeDocument/2006/relationships/slide" Target="/ppt/slides/slide5.xml" Id="R2552b717c4274f4d" /><Relationship Type="http://schemas.openxmlformats.org/officeDocument/2006/relationships/slide" Target="/ppt/slides/slide6.xml" Id="Rc185be3b90404d96" /><Relationship Type="http://schemas.openxmlformats.org/officeDocument/2006/relationships/slide" Target="/ppt/slides/slide7.xml" Id="R5cf28c282f5b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871d6c9b2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a122e98354685" /><Relationship Type="http://schemas.openxmlformats.org/officeDocument/2006/relationships/theme" Target="/ppt/slideMasters/theme/theme1.xml" Id="R957cb5f0c5fa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a122e9835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269d7cc3c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2c14b76e4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cc3850461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5f761e015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24139e1c3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fabad660447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814ccd928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PJN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JØRGENSEN NARVHUS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Jørgensen Narvhus, Niels Juels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928 772 918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