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90c73658c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f3393cfac44c0"/>
  </p:sldMasterIdLst>
  <p:sldIdLst>
    <p:sldId xmlns:r="http://schemas.openxmlformats.org/officeDocument/2006/relationships" id="256" r:id="Ra7b1e9ef6141486d"/>
    <p:sldId xmlns:r="http://schemas.openxmlformats.org/officeDocument/2006/relationships" id="257" r:id="Rd079f69ffb9a49ef"/>
    <p:sldId xmlns:r="http://schemas.openxmlformats.org/officeDocument/2006/relationships" id="258" r:id="R78f2e42faa564875"/>
    <p:sldId xmlns:r="http://schemas.openxmlformats.org/officeDocument/2006/relationships" id="259" r:id="R562f6b26c0a7477a"/>
    <p:sldId xmlns:r="http://schemas.openxmlformats.org/officeDocument/2006/relationships" id="260" r:id="R2083593a49c546fd"/>
    <p:sldId xmlns:r="http://schemas.openxmlformats.org/officeDocument/2006/relationships" id="261" r:id="R5fc55a11dc28481d"/>
    <p:sldId xmlns:r="http://schemas.openxmlformats.org/officeDocument/2006/relationships" id="262" r:id="Rf5f5477d27bf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f3393cfac44c0" /><Relationship Type="http://schemas.openxmlformats.org/officeDocument/2006/relationships/slide" Target="/ppt/slides/slide1.xml" Id="Ra7b1e9ef6141486d" /><Relationship Type="http://schemas.openxmlformats.org/officeDocument/2006/relationships/slide" Target="/ppt/slides/slide2.xml" Id="Rd079f69ffb9a49ef" /><Relationship Type="http://schemas.openxmlformats.org/officeDocument/2006/relationships/slide" Target="/ppt/slides/slide3.xml" Id="R78f2e42faa564875" /><Relationship Type="http://schemas.openxmlformats.org/officeDocument/2006/relationships/slide" Target="/ppt/slides/slide4.xml" Id="R562f6b26c0a7477a" /><Relationship Type="http://schemas.openxmlformats.org/officeDocument/2006/relationships/slide" Target="/ppt/slides/slide5.xml" Id="R2083593a49c546fd" /><Relationship Type="http://schemas.openxmlformats.org/officeDocument/2006/relationships/slide" Target="/ppt/slides/slide6.xml" Id="R5fc55a11dc28481d" /><Relationship Type="http://schemas.openxmlformats.org/officeDocument/2006/relationships/slide" Target="/ppt/slides/slide7.xml" Id="Rf5f5477d27bf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8387b225f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056faebb34ce2" /><Relationship Type="http://schemas.openxmlformats.org/officeDocument/2006/relationships/theme" Target="/ppt/slideMasters/theme/theme1.xml" Id="R05cd9869dd07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056faebb3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5e7d2f75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af36bec17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0322b5e9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96a15e25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572906b2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24c8fddb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4e47c1c1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11 660 286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63 579 312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