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8e46a5282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a8a53e4d2401b"/>
  </p:sldMasterIdLst>
  <p:sldIdLst>
    <p:sldId xmlns:r="http://schemas.openxmlformats.org/officeDocument/2006/relationships" id="256" r:id="R9a1c49bc10484f4d"/>
    <p:sldId xmlns:r="http://schemas.openxmlformats.org/officeDocument/2006/relationships" id="257" r:id="R01cc22841a444dc0"/>
    <p:sldId xmlns:r="http://schemas.openxmlformats.org/officeDocument/2006/relationships" id="258" r:id="R47692bb8e73d4ad8"/>
    <p:sldId xmlns:r="http://schemas.openxmlformats.org/officeDocument/2006/relationships" id="259" r:id="Rb55f99e16c4b4db8"/>
    <p:sldId xmlns:r="http://schemas.openxmlformats.org/officeDocument/2006/relationships" id="260" r:id="R655fc78c418a494c"/>
    <p:sldId xmlns:r="http://schemas.openxmlformats.org/officeDocument/2006/relationships" id="261" r:id="Rdb8788c37a9b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a8a53e4d2401b" /><Relationship Type="http://schemas.openxmlformats.org/officeDocument/2006/relationships/slide" Target="/ppt/slides/slide1.xml" Id="R9a1c49bc10484f4d" /><Relationship Type="http://schemas.openxmlformats.org/officeDocument/2006/relationships/slide" Target="/ppt/slides/slide2.xml" Id="R01cc22841a444dc0" /><Relationship Type="http://schemas.openxmlformats.org/officeDocument/2006/relationships/slide" Target="/ppt/slides/slide3.xml" Id="R47692bb8e73d4ad8" /><Relationship Type="http://schemas.openxmlformats.org/officeDocument/2006/relationships/slide" Target="/ppt/slides/slide4.xml" Id="Rb55f99e16c4b4db8" /><Relationship Type="http://schemas.openxmlformats.org/officeDocument/2006/relationships/slide" Target="/ppt/slides/slide5.xml" Id="R655fc78c418a494c" /><Relationship Type="http://schemas.openxmlformats.org/officeDocument/2006/relationships/slide" Target="/ppt/slides/slide6.xml" Id="Rdb8788c37a9b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a8f239c2e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1a22f28c540d4" /><Relationship Type="http://schemas.openxmlformats.org/officeDocument/2006/relationships/theme" Target="/ppt/slideMasters/theme/theme1.xml" Id="R2540c44e9e4f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1a22f28c5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b4d9b3bb4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4a4caa422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d8ea6965b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c0c2dfea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9b3db7c3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cc2177520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