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3fde2a8f2640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3e33f3b197480b"/>
  </p:sldMasterIdLst>
  <p:sldIdLst>
    <p:sldId xmlns:r="http://schemas.openxmlformats.org/officeDocument/2006/relationships" id="256" r:id="R0f84b6b6239840ad"/>
    <p:sldId xmlns:r="http://schemas.openxmlformats.org/officeDocument/2006/relationships" id="257" r:id="Rc6feb478120e4140"/>
    <p:sldId xmlns:r="http://schemas.openxmlformats.org/officeDocument/2006/relationships" id="258" r:id="R0e1092252f174bee"/>
    <p:sldId xmlns:r="http://schemas.openxmlformats.org/officeDocument/2006/relationships" id="259" r:id="R78e9ef877b0345b7"/>
    <p:sldId xmlns:r="http://schemas.openxmlformats.org/officeDocument/2006/relationships" id="260" r:id="R0e28435e7a944d17"/>
    <p:sldId xmlns:r="http://schemas.openxmlformats.org/officeDocument/2006/relationships" id="261" r:id="R7b0265aff6474dba"/>
    <p:sldId xmlns:r="http://schemas.openxmlformats.org/officeDocument/2006/relationships" id="262" r:id="R817b47d251fe4f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3e33f3b197480b" /><Relationship Type="http://schemas.openxmlformats.org/officeDocument/2006/relationships/slide" Target="/ppt/slides/slide1.xml" Id="R0f84b6b6239840ad" /><Relationship Type="http://schemas.openxmlformats.org/officeDocument/2006/relationships/slide" Target="/ppt/slides/slide2.xml" Id="Rc6feb478120e4140" /><Relationship Type="http://schemas.openxmlformats.org/officeDocument/2006/relationships/slide" Target="/ppt/slides/slide3.xml" Id="R0e1092252f174bee" /><Relationship Type="http://schemas.openxmlformats.org/officeDocument/2006/relationships/slide" Target="/ppt/slides/slide4.xml" Id="R78e9ef877b0345b7" /><Relationship Type="http://schemas.openxmlformats.org/officeDocument/2006/relationships/slide" Target="/ppt/slides/slide5.xml" Id="R0e28435e7a944d17" /><Relationship Type="http://schemas.openxmlformats.org/officeDocument/2006/relationships/slide" Target="/ppt/slides/slide6.xml" Id="R7b0265aff6474dba" /><Relationship Type="http://schemas.openxmlformats.org/officeDocument/2006/relationships/slide" Target="/ppt/slides/slide7.xml" Id="R817b47d251fe4f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717d75064440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58b28f9bc4dbe" /><Relationship Type="http://schemas.openxmlformats.org/officeDocument/2006/relationships/theme" Target="/ppt/slideMasters/theme/theme1.xml" Id="R2c76f112fe6442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f58b28f9bc4d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758a7703743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96282cb4846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c094cb63e4c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52f7172c14a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0aa51051543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c21418ef246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cc34edc6b44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ZEVS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ZEVS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ZEVS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ZEVS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ZEVS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ZEVS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786 242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4 123 267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ZEVS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ANDREASSEN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ZEVS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Stian Andreassen, Hoffsjef Løvenskiolds vei 59A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928 748 049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ZEVS CAPITAL AS</a:t>
            </a:r>
          </a:p>
        </p:txBody>
      </p:sp>
    </p:spTree>
  </p:cSld>
  <p:clrMapOvr>
    <a:masterClrMapping xmlns:a="http://schemas.openxmlformats.org/drawingml/2006/main"/>
  </p:clrMapOvr>
</p:sld>
</file>