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5f6852d3d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525b6b4d24984"/>
  </p:sldMasterIdLst>
  <p:sldIdLst>
    <p:sldId xmlns:r="http://schemas.openxmlformats.org/officeDocument/2006/relationships" id="256" r:id="R979be295bc30468c"/>
    <p:sldId xmlns:r="http://schemas.openxmlformats.org/officeDocument/2006/relationships" id="257" r:id="Rb294947a656f4b3b"/>
    <p:sldId xmlns:r="http://schemas.openxmlformats.org/officeDocument/2006/relationships" id="258" r:id="R2579b604080b4c22"/>
    <p:sldId xmlns:r="http://schemas.openxmlformats.org/officeDocument/2006/relationships" id="259" r:id="R06a31ac7d23641b2"/>
    <p:sldId xmlns:r="http://schemas.openxmlformats.org/officeDocument/2006/relationships" id="260" r:id="Rba9c7b3b8e1a4092"/>
    <p:sldId xmlns:r="http://schemas.openxmlformats.org/officeDocument/2006/relationships" id="261" r:id="R8c01532d990742bc"/>
    <p:sldId xmlns:r="http://schemas.openxmlformats.org/officeDocument/2006/relationships" id="262" r:id="R965968f6fde9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525b6b4d24984" /><Relationship Type="http://schemas.openxmlformats.org/officeDocument/2006/relationships/slide" Target="/ppt/slides/slide1.xml" Id="R979be295bc30468c" /><Relationship Type="http://schemas.openxmlformats.org/officeDocument/2006/relationships/slide" Target="/ppt/slides/slide2.xml" Id="Rb294947a656f4b3b" /><Relationship Type="http://schemas.openxmlformats.org/officeDocument/2006/relationships/slide" Target="/ppt/slides/slide3.xml" Id="R2579b604080b4c22" /><Relationship Type="http://schemas.openxmlformats.org/officeDocument/2006/relationships/slide" Target="/ppt/slides/slide4.xml" Id="R06a31ac7d23641b2" /><Relationship Type="http://schemas.openxmlformats.org/officeDocument/2006/relationships/slide" Target="/ppt/slides/slide5.xml" Id="Rba9c7b3b8e1a4092" /><Relationship Type="http://schemas.openxmlformats.org/officeDocument/2006/relationships/slide" Target="/ppt/slides/slide6.xml" Id="R8c01532d990742bc" /><Relationship Type="http://schemas.openxmlformats.org/officeDocument/2006/relationships/slide" Target="/ppt/slides/slide7.xml" Id="R965968f6fde9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9d706c984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c2808bae4249" /><Relationship Type="http://schemas.openxmlformats.org/officeDocument/2006/relationships/theme" Target="/ppt/slideMasters/theme/theme1.xml" Id="R08c78d0db3e2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5c2808bae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abfab2108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268dec4e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463760032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30d4404e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34f08670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e20934b7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5952f8613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KATRINE KLOVHOLT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MARGRETE STEEN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PERNILLE STEEN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KATRINE KLOVHOLT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MARGRETE STEEN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