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70ac92fd8c4d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3ae2b378b44240"/>
  </p:sldMasterIdLst>
  <p:sldIdLst>
    <p:sldId xmlns:r="http://schemas.openxmlformats.org/officeDocument/2006/relationships" id="256" r:id="Rc99ee6df1e72431a"/>
    <p:sldId xmlns:r="http://schemas.openxmlformats.org/officeDocument/2006/relationships" id="257" r:id="R20013fd1286b47c3"/>
    <p:sldId xmlns:r="http://schemas.openxmlformats.org/officeDocument/2006/relationships" id="258" r:id="Rb5cd00010fb14059"/>
    <p:sldId xmlns:r="http://schemas.openxmlformats.org/officeDocument/2006/relationships" id="259" r:id="R0a2f8ce5c23440c8"/>
    <p:sldId xmlns:r="http://schemas.openxmlformats.org/officeDocument/2006/relationships" id="260" r:id="Re8d7be2d972647e0"/>
    <p:sldId xmlns:r="http://schemas.openxmlformats.org/officeDocument/2006/relationships" id="261" r:id="R07f4ae9b420942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3ae2b378b44240" /><Relationship Type="http://schemas.openxmlformats.org/officeDocument/2006/relationships/slide" Target="/ppt/slides/slide1.xml" Id="Rc99ee6df1e72431a" /><Relationship Type="http://schemas.openxmlformats.org/officeDocument/2006/relationships/slide" Target="/ppt/slides/slide2.xml" Id="R20013fd1286b47c3" /><Relationship Type="http://schemas.openxmlformats.org/officeDocument/2006/relationships/slide" Target="/ppt/slides/slide3.xml" Id="Rb5cd00010fb14059" /><Relationship Type="http://schemas.openxmlformats.org/officeDocument/2006/relationships/slide" Target="/ppt/slides/slide4.xml" Id="R0a2f8ce5c23440c8" /><Relationship Type="http://schemas.openxmlformats.org/officeDocument/2006/relationships/slide" Target="/ppt/slides/slide5.xml" Id="Re8d7be2d972647e0" /><Relationship Type="http://schemas.openxmlformats.org/officeDocument/2006/relationships/slide" Target="/ppt/slides/slide6.xml" Id="R07f4ae9b420942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d4361f62f24c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0799fb4864720" /><Relationship Type="http://schemas.openxmlformats.org/officeDocument/2006/relationships/theme" Target="/ppt/slideMasters/theme/theme1.xml" Id="R006407c64f7643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20799fb48647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ee4b240a741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37826af7748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170977a5049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5321c457241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2a788f2f043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df802eb424f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PEMAKAP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 Juels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928 700 631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