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f65e6d488d4c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664d2dbce044ec"/>
  </p:sldMasterIdLst>
  <p:sldIdLst>
    <p:sldId xmlns:r="http://schemas.openxmlformats.org/officeDocument/2006/relationships" id="256" r:id="R75afb67342a74339"/>
    <p:sldId xmlns:r="http://schemas.openxmlformats.org/officeDocument/2006/relationships" id="257" r:id="Rcd4bc612f148431a"/>
    <p:sldId xmlns:r="http://schemas.openxmlformats.org/officeDocument/2006/relationships" id="258" r:id="R477799bbbee84466"/>
    <p:sldId xmlns:r="http://schemas.openxmlformats.org/officeDocument/2006/relationships" id="259" r:id="R30d4a0d0a1c94586"/>
    <p:sldId xmlns:r="http://schemas.openxmlformats.org/officeDocument/2006/relationships" id="260" r:id="R7403d3b0396f4291"/>
    <p:sldId xmlns:r="http://schemas.openxmlformats.org/officeDocument/2006/relationships" id="261" r:id="R99846b70b8a246f0"/>
    <p:sldId xmlns:r="http://schemas.openxmlformats.org/officeDocument/2006/relationships" id="262" r:id="R5d60f07e583d4d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664d2dbce044ec" /><Relationship Type="http://schemas.openxmlformats.org/officeDocument/2006/relationships/slide" Target="/ppt/slides/slide1.xml" Id="R75afb67342a74339" /><Relationship Type="http://schemas.openxmlformats.org/officeDocument/2006/relationships/slide" Target="/ppt/slides/slide2.xml" Id="Rcd4bc612f148431a" /><Relationship Type="http://schemas.openxmlformats.org/officeDocument/2006/relationships/slide" Target="/ppt/slides/slide3.xml" Id="R477799bbbee84466" /><Relationship Type="http://schemas.openxmlformats.org/officeDocument/2006/relationships/slide" Target="/ppt/slides/slide4.xml" Id="R30d4a0d0a1c94586" /><Relationship Type="http://schemas.openxmlformats.org/officeDocument/2006/relationships/slide" Target="/ppt/slides/slide5.xml" Id="R7403d3b0396f4291" /><Relationship Type="http://schemas.openxmlformats.org/officeDocument/2006/relationships/slide" Target="/ppt/slides/slide6.xml" Id="R99846b70b8a246f0" /><Relationship Type="http://schemas.openxmlformats.org/officeDocument/2006/relationships/slide" Target="/ppt/slides/slide7.xml" Id="R5d60f07e583d4d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124d02b51641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61d3601b2144ca" /><Relationship Type="http://schemas.openxmlformats.org/officeDocument/2006/relationships/theme" Target="/ppt/slideMasters/theme/theme1.xml" Id="Rf3362fcaa31742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61d3601b2144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213761ed8743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fc86e0f95c45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bbf934fbfa4a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445a29761241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9e34c4642c4e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ac2aaa953a43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a5e7107c034f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MABENI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MABENI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MABENI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MABENI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MABENI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MABENI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−80 593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−552 250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16 587 410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22 576 661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MABENI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 BERTRAND MARIUS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 BODIL KATRINE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 THORVALD HELMEN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MABENI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Tuengen allé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928 700 615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MABENI AS</a:t>
            </a:r>
          </a:p>
        </p:txBody>
      </p:sp>
    </p:spTree>
  </p:cSld>
  <p:clrMapOvr>
    <a:masterClrMapping xmlns:a="http://schemas.openxmlformats.org/drawingml/2006/main"/>
  </p:clrMapOvr>
</p:sld>
</file>