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18b4c105443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7b685afd748ba"/>
  </p:sldMasterIdLst>
  <p:sldIdLst>
    <p:sldId xmlns:r="http://schemas.openxmlformats.org/officeDocument/2006/relationships" id="256" r:id="R3741967706614512"/>
    <p:sldId xmlns:r="http://schemas.openxmlformats.org/officeDocument/2006/relationships" id="257" r:id="R8f9c1d8923cf45d2"/>
    <p:sldId xmlns:r="http://schemas.openxmlformats.org/officeDocument/2006/relationships" id="258" r:id="R5f3ccf27c35d4892"/>
    <p:sldId xmlns:r="http://schemas.openxmlformats.org/officeDocument/2006/relationships" id="259" r:id="R9ad708616372450c"/>
    <p:sldId xmlns:r="http://schemas.openxmlformats.org/officeDocument/2006/relationships" id="260" r:id="Re7541fe4c9fa44e7"/>
    <p:sldId xmlns:r="http://schemas.openxmlformats.org/officeDocument/2006/relationships" id="261" r:id="Rbedbb9db204d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7b685afd748ba" /><Relationship Type="http://schemas.openxmlformats.org/officeDocument/2006/relationships/slide" Target="/ppt/slides/slide1.xml" Id="R3741967706614512" /><Relationship Type="http://schemas.openxmlformats.org/officeDocument/2006/relationships/slide" Target="/ppt/slides/slide2.xml" Id="R8f9c1d8923cf45d2" /><Relationship Type="http://schemas.openxmlformats.org/officeDocument/2006/relationships/slide" Target="/ppt/slides/slide3.xml" Id="R5f3ccf27c35d4892" /><Relationship Type="http://schemas.openxmlformats.org/officeDocument/2006/relationships/slide" Target="/ppt/slides/slide4.xml" Id="R9ad708616372450c" /><Relationship Type="http://schemas.openxmlformats.org/officeDocument/2006/relationships/slide" Target="/ppt/slides/slide5.xml" Id="Re7541fe4c9fa44e7" /><Relationship Type="http://schemas.openxmlformats.org/officeDocument/2006/relationships/slide" Target="/ppt/slides/slide6.xml" Id="Rbedbb9db204d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f36bdce17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02b2927f84b55" /><Relationship Type="http://schemas.openxmlformats.org/officeDocument/2006/relationships/theme" Target="/ppt/slideMasters/theme/theme1.xml" Id="Ree267353b338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02b2927f8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3d4c2aec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47f58c13d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be7aab66d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e7c6e5525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87944327d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ada125f0c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