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78b6ca63e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366bb7c5f4d21"/>
  </p:sldMasterIdLst>
  <p:sldIdLst>
    <p:sldId xmlns:r="http://schemas.openxmlformats.org/officeDocument/2006/relationships" id="256" r:id="R744d8acb2fae4bf6"/>
    <p:sldId xmlns:r="http://schemas.openxmlformats.org/officeDocument/2006/relationships" id="257" r:id="Raae88d2cb1bc447a"/>
    <p:sldId xmlns:r="http://schemas.openxmlformats.org/officeDocument/2006/relationships" id="258" r:id="R128661b006c94f23"/>
    <p:sldId xmlns:r="http://schemas.openxmlformats.org/officeDocument/2006/relationships" id="259" r:id="R3b6f90c6bc4b47ca"/>
    <p:sldId xmlns:r="http://schemas.openxmlformats.org/officeDocument/2006/relationships" id="260" r:id="Raa0a414ec0944d72"/>
    <p:sldId xmlns:r="http://schemas.openxmlformats.org/officeDocument/2006/relationships" id="261" r:id="R31303dbba5a043c8"/>
    <p:sldId xmlns:r="http://schemas.openxmlformats.org/officeDocument/2006/relationships" id="262" r:id="Re84f2e60a093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366bb7c5f4d21" /><Relationship Type="http://schemas.openxmlformats.org/officeDocument/2006/relationships/slide" Target="/ppt/slides/slide1.xml" Id="R744d8acb2fae4bf6" /><Relationship Type="http://schemas.openxmlformats.org/officeDocument/2006/relationships/slide" Target="/ppt/slides/slide2.xml" Id="Raae88d2cb1bc447a" /><Relationship Type="http://schemas.openxmlformats.org/officeDocument/2006/relationships/slide" Target="/ppt/slides/slide3.xml" Id="R128661b006c94f23" /><Relationship Type="http://schemas.openxmlformats.org/officeDocument/2006/relationships/slide" Target="/ppt/slides/slide4.xml" Id="R3b6f90c6bc4b47ca" /><Relationship Type="http://schemas.openxmlformats.org/officeDocument/2006/relationships/slide" Target="/ppt/slides/slide5.xml" Id="Raa0a414ec0944d72" /><Relationship Type="http://schemas.openxmlformats.org/officeDocument/2006/relationships/slide" Target="/ppt/slides/slide6.xml" Id="R31303dbba5a043c8" /><Relationship Type="http://schemas.openxmlformats.org/officeDocument/2006/relationships/slide" Target="/ppt/slides/slide7.xml" Id="Re84f2e60a093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2a38d8a14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052ab7ac340e8" /><Relationship Type="http://schemas.openxmlformats.org/officeDocument/2006/relationships/theme" Target="/ppt/slideMasters/theme/theme1.xml" Id="R352b7995678e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052ab7ac340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67f10b81b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a22ed406d47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64187c9d4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09a40de72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77b8f540f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4b8d466ae46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b577f71ef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 ØKONOMI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2 500 081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870 918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PRIMALIS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Tuneveien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ØKONOMI AS</a:t>
            </a:r>
          </a:p>
        </p:txBody>
      </p:sp>
    </p:spTree>
  </p:cSld>
  <p:clrMapOvr>
    <a:masterClrMapping xmlns:a="http://schemas.openxmlformats.org/drawingml/2006/main"/>
  </p:clrMapOvr>
</p:sld>
</file>