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d19c584c52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fb0c401b864c37"/>
  </p:sldMasterIdLst>
  <p:sldIdLst>
    <p:sldId xmlns:r="http://schemas.openxmlformats.org/officeDocument/2006/relationships" id="256" r:id="R7a3855f3dc76412f"/>
    <p:sldId xmlns:r="http://schemas.openxmlformats.org/officeDocument/2006/relationships" id="257" r:id="Re74163d6d05a4a0b"/>
    <p:sldId xmlns:r="http://schemas.openxmlformats.org/officeDocument/2006/relationships" id="258" r:id="R9d63ddeea290426b"/>
    <p:sldId xmlns:r="http://schemas.openxmlformats.org/officeDocument/2006/relationships" id="259" r:id="R5746c2296f86456f"/>
    <p:sldId xmlns:r="http://schemas.openxmlformats.org/officeDocument/2006/relationships" id="260" r:id="Rd305ef8d50524622"/>
    <p:sldId xmlns:r="http://schemas.openxmlformats.org/officeDocument/2006/relationships" id="261" r:id="R7aa59a571cee4816"/>
    <p:sldId xmlns:r="http://schemas.openxmlformats.org/officeDocument/2006/relationships" id="262" r:id="Rf80e69bcfc66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b0c401b864c37" /><Relationship Type="http://schemas.openxmlformats.org/officeDocument/2006/relationships/slide" Target="/ppt/slides/slide1.xml" Id="R7a3855f3dc76412f" /><Relationship Type="http://schemas.openxmlformats.org/officeDocument/2006/relationships/slide" Target="/ppt/slides/slide2.xml" Id="Re74163d6d05a4a0b" /><Relationship Type="http://schemas.openxmlformats.org/officeDocument/2006/relationships/slide" Target="/ppt/slides/slide3.xml" Id="R9d63ddeea290426b" /><Relationship Type="http://schemas.openxmlformats.org/officeDocument/2006/relationships/slide" Target="/ppt/slides/slide4.xml" Id="R5746c2296f86456f" /><Relationship Type="http://schemas.openxmlformats.org/officeDocument/2006/relationships/slide" Target="/ppt/slides/slide5.xml" Id="Rd305ef8d50524622" /><Relationship Type="http://schemas.openxmlformats.org/officeDocument/2006/relationships/slide" Target="/ppt/slides/slide6.xml" Id="R7aa59a571cee4816" /><Relationship Type="http://schemas.openxmlformats.org/officeDocument/2006/relationships/slide" Target="/ppt/slides/slide7.xml" Id="Rf80e69bcfc66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f27676c1a41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1e56cc8274526" /><Relationship Type="http://schemas.openxmlformats.org/officeDocument/2006/relationships/theme" Target="/ppt/slideMasters/theme/theme1.xml" Id="R97eb7e9de2264d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1e56cc82745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9d88e9ca1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3adc141e8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0994e9e07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9f0fbcc2f4f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a19ec502e41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cb0d051cd47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74f02774a44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DANIEL KÅSA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Frankrigveien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1809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928 695 697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