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24dd50537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88434932a4909"/>
  </p:sldMasterIdLst>
  <p:sldIdLst>
    <p:sldId xmlns:r="http://schemas.openxmlformats.org/officeDocument/2006/relationships" id="256" r:id="R2a40972e35954d4b"/>
    <p:sldId xmlns:r="http://schemas.openxmlformats.org/officeDocument/2006/relationships" id="257" r:id="Raf70a92b969b4e04"/>
    <p:sldId xmlns:r="http://schemas.openxmlformats.org/officeDocument/2006/relationships" id="258" r:id="R2a75b24a24ce4a38"/>
    <p:sldId xmlns:r="http://schemas.openxmlformats.org/officeDocument/2006/relationships" id="259" r:id="Recd32ce93aff49d9"/>
    <p:sldId xmlns:r="http://schemas.openxmlformats.org/officeDocument/2006/relationships" id="260" r:id="R3b48ad08d25b4674"/>
    <p:sldId xmlns:r="http://schemas.openxmlformats.org/officeDocument/2006/relationships" id="261" r:id="Rb288db3e5b4d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88434932a4909" /><Relationship Type="http://schemas.openxmlformats.org/officeDocument/2006/relationships/slide" Target="/ppt/slides/slide1.xml" Id="R2a40972e35954d4b" /><Relationship Type="http://schemas.openxmlformats.org/officeDocument/2006/relationships/slide" Target="/ppt/slides/slide2.xml" Id="Raf70a92b969b4e04" /><Relationship Type="http://schemas.openxmlformats.org/officeDocument/2006/relationships/slide" Target="/ppt/slides/slide3.xml" Id="R2a75b24a24ce4a38" /><Relationship Type="http://schemas.openxmlformats.org/officeDocument/2006/relationships/slide" Target="/ppt/slides/slide4.xml" Id="Recd32ce93aff49d9" /><Relationship Type="http://schemas.openxmlformats.org/officeDocument/2006/relationships/slide" Target="/ppt/slides/slide5.xml" Id="R3b48ad08d25b4674" /><Relationship Type="http://schemas.openxmlformats.org/officeDocument/2006/relationships/slide" Target="/ppt/slides/slide6.xml" Id="Rb288db3e5b4d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c1c55f32b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a691e44144795" /><Relationship Type="http://schemas.openxmlformats.org/officeDocument/2006/relationships/theme" Target="/ppt/slideMasters/theme/theme1.xml" Id="R71bbf05ea3bf49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a691e4414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6f63c6780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62516dc64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780bf884d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b5bf55f0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5bc239e6f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377cf28a8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