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6c5c4abdeb4f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26e12fac92458c"/>
  </p:sldMasterIdLst>
  <p:sldIdLst>
    <p:sldId xmlns:r="http://schemas.openxmlformats.org/officeDocument/2006/relationships" id="256" r:id="R2f651ebc56c94330"/>
    <p:sldId xmlns:r="http://schemas.openxmlformats.org/officeDocument/2006/relationships" id="257" r:id="R58df9cfab50d4543"/>
    <p:sldId xmlns:r="http://schemas.openxmlformats.org/officeDocument/2006/relationships" id="258" r:id="Rea723d5bfd6548d1"/>
    <p:sldId xmlns:r="http://schemas.openxmlformats.org/officeDocument/2006/relationships" id="259" r:id="Rad967d639cf84917"/>
    <p:sldId xmlns:r="http://schemas.openxmlformats.org/officeDocument/2006/relationships" id="260" r:id="R69f3a768f9fc4679"/>
    <p:sldId xmlns:r="http://schemas.openxmlformats.org/officeDocument/2006/relationships" id="261" r:id="R278122661d0e4e92"/>
    <p:sldId xmlns:r="http://schemas.openxmlformats.org/officeDocument/2006/relationships" id="262" r:id="Rb6538011d0c042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6e12fac92458c" /><Relationship Type="http://schemas.openxmlformats.org/officeDocument/2006/relationships/slide" Target="/ppt/slides/slide1.xml" Id="R2f651ebc56c94330" /><Relationship Type="http://schemas.openxmlformats.org/officeDocument/2006/relationships/slide" Target="/ppt/slides/slide2.xml" Id="R58df9cfab50d4543" /><Relationship Type="http://schemas.openxmlformats.org/officeDocument/2006/relationships/slide" Target="/ppt/slides/slide3.xml" Id="Rea723d5bfd6548d1" /><Relationship Type="http://schemas.openxmlformats.org/officeDocument/2006/relationships/slide" Target="/ppt/slides/slide4.xml" Id="Rad967d639cf84917" /><Relationship Type="http://schemas.openxmlformats.org/officeDocument/2006/relationships/slide" Target="/ppt/slides/slide5.xml" Id="R69f3a768f9fc4679" /><Relationship Type="http://schemas.openxmlformats.org/officeDocument/2006/relationships/slide" Target="/ppt/slides/slide6.xml" Id="R278122661d0e4e92" /><Relationship Type="http://schemas.openxmlformats.org/officeDocument/2006/relationships/slide" Target="/ppt/slides/slide7.xml" Id="Rb6538011d0c042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5f319ef4e4a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a113a71fb481d" /><Relationship Type="http://schemas.openxmlformats.org/officeDocument/2006/relationships/theme" Target="/ppt/slideMasters/theme/theme1.xml" Id="R74c922aa5eb247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ba113a71fb48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93c26e65d4a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86c2bb09c4c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c6333dda047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370d79b364a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14ed2809948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2ed35de6645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c213ca2864e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VERDANDE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VERDANDE INVEST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2 459 828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BUSINESS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Caroline Nytvedt, Fagerstrandveien 38C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928 689 441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VERDANDE INVEST AS</a:t>
            </a:r>
          </a:p>
        </p:txBody>
      </p:sp>
    </p:spTree>
  </p:cSld>
  <p:clrMapOvr>
    <a:masterClrMapping xmlns:a="http://schemas.openxmlformats.org/drawingml/2006/main"/>
  </p:clrMapOvr>
</p:sld>
</file>