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1a8f5ec0a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c132f2fd34d4b"/>
  </p:sldMasterIdLst>
  <p:sldIdLst>
    <p:sldId xmlns:r="http://schemas.openxmlformats.org/officeDocument/2006/relationships" id="256" r:id="R5ae1a80c34804576"/>
    <p:sldId xmlns:r="http://schemas.openxmlformats.org/officeDocument/2006/relationships" id="257" r:id="R723d03d85aeb4b95"/>
    <p:sldId xmlns:r="http://schemas.openxmlformats.org/officeDocument/2006/relationships" id="258" r:id="Rb59dbafae2e64399"/>
    <p:sldId xmlns:r="http://schemas.openxmlformats.org/officeDocument/2006/relationships" id="259" r:id="R888b736982ac416b"/>
    <p:sldId xmlns:r="http://schemas.openxmlformats.org/officeDocument/2006/relationships" id="260" r:id="R88d712b8fc2d4765"/>
    <p:sldId xmlns:r="http://schemas.openxmlformats.org/officeDocument/2006/relationships" id="261" r:id="Rbb4ad556ced248ca"/>
    <p:sldId xmlns:r="http://schemas.openxmlformats.org/officeDocument/2006/relationships" id="262" r:id="R0ca51a4b34c7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c132f2fd34d4b" /><Relationship Type="http://schemas.openxmlformats.org/officeDocument/2006/relationships/slide" Target="/ppt/slides/slide1.xml" Id="R5ae1a80c34804576" /><Relationship Type="http://schemas.openxmlformats.org/officeDocument/2006/relationships/slide" Target="/ppt/slides/slide2.xml" Id="R723d03d85aeb4b95" /><Relationship Type="http://schemas.openxmlformats.org/officeDocument/2006/relationships/slide" Target="/ppt/slides/slide3.xml" Id="Rb59dbafae2e64399" /><Relationship Type="http://schemas.openxmlformats.org/officeDocument/2006/relationships/slide" Target="/ppt/slides/slide4.xml" Id="R888b736982ac416b" /><Relationship Type="http://schemas.openxmlformats.org/officeDocument/2006/relationships/slide" Target="/ppt/slides/slide5.xml" Id="R88d712b8fc2d4765" /><Relationship Type="http://schemas.openxmlformats.org/officeDocument/2006/relationships/slide" Target="/ppt/slides/slide6.xml" Id="Rbb4ad556ced248ca" /><Relationship Type="http://schemas.openxmlformats.org/officeDocument/2006/relationships/slide" Target="/ppt/slides/slide7.xml" Id="R0ca51a4b34c7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26ad9f906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06638fd3451a" /><Relationship Type="http://schemas.openxmlformats.org/officeDocument/2006/relationships/theme" Target="/ppt/slideMasters/theme/theme1.xml" Id="R89efd1176221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006638fd3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235ce1024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f3c5b1ec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257e2516e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b8e40b7ec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92959d1bc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4f0ac12a2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c0cfe1ef5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742 351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755 087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SIGURD-ERIK NISSEN-MEYER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Sigurd-Erik Nissen-Meyer, Fenesveien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928 689 360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SENM AS</a:t>
            </a:r>
          </a:p>
        </p:txBody>
      </p:sp>
    </p:spTree>
  </p:cSld>
  <p:clrMapOvr>
    <a:masterClrMapping xmlns:a="http://schemas.openxmlformats.org/drawingml/2006/main"/>
  </p:clrMapOvr>
</p:sld>
</file>