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7ddd4075b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bd11831034276"/>
  </p:sldMasterIdLst>
  <p:sldIdLst>
    <p:sldId xmlns:r="http://schemas.openxmlformats.org/officeDocument/2006/relationships" id="256" r:id="Rc01821fb07c7421b"/>
    <p:sldId xmlns:r="http://schemas.openxmlformats.org/officeDocument/2006/relationships" id="257" r:id="R8b074d65f28d4fa3"/>
    <p:sldId xmlns:r="http://schemas.openxmlformats.org/officeDocument/2006/relationships" id="258" r:id="R10dd8402b39840ff"/>
    <p:sldId xmlns:r="http://schemas.openxmlformats.org/officeDocument/2006/relationships" id="259" r:id="R9f603df34a8c45b5"/>
    <p:sldId xmlns:r="http://schemas.openxmlformats.org/officeDocument/2006/relationships" id="260" r:id="Rc44c73f83e89489a"/>
    <p:sldId xmlns:r="http://schemas.openxmlformats.org/officeDocument/2006/relationships" id="261" r:id="Rbc220d0283db4007"/>
    <p:sldId xmlns:r="http://schemas.openxmlformats.org/officeDocument/2006/relationships" id="262" r:id="Rd9a9d88a56c4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bd11831034276" /><Relationship Type="http://schemas.openxmlformats.org/officeDocument/2006/relationships/slide" Target="/ppt/slides/slide1.xml" Id="Rc01821fb07c7421b" /><Relationship Type="http://schemas.openxmlformats.org/officeDocument/2006/relationships/slide" Target="/ppt/slides/slide2.xml" Id="R8b074d65f28d4fa3" /><Relationship Type="http://schemas.openxmlformats.org/officeDocument/2006/relationships/slide" Target="/ppt/slides/slide3.xml" Id="R10dd8402b39840ff" /><Relationship Type="http://schemas.openxmlformats.org/officeDocument/2006/relationships/slide" Target="/ppt/slides/slide4.xml" Id="R9f603df34a8c45b5" /><Relationship Type="http://schemas.openxmlformats.org/officeDocument/2006/relationships/slide" Target="/ppt/slides/slide5.xml" Id="Rc44c73f83e89489a" /><Relationship Type="http://schemas.openxmlformats.org/officeDocument/2006/relationships/slide" Target="/ppt/slides/slide6.xml" Id="Rbc220d0283db4007" /><Relationship Type="http://schemas.openxmlformats.org/officeDocument/2006/relationships/slide" Target="/ppt/slides/slide7.xml" Id="Rd9a9d88a56c4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0ee94ca9b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f39a491748dc" /><Relationship Type="http://schemas.openxmlformats.org/officeDocument/2006/relationships/theme" Target="/ppt/slideMasters/theme/theme1.xml" Id="R46198fd5df39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cf39a4917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82cd059b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7cb54b247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80f94183b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cdd85ce52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ed554ca54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ec595e141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2dd2fd178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4 303 275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INDERGAARD QVALE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Einar Indergaard, Erling Skjalgssons gate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928 689 344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