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cc66f575b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01431edf8472e"/>
  </p:sldMasterIdLst>
  <p:sldIdLst>
    <p:sldId xmlns:r="http://schemas.openxmlformats.org/officeDocument/2006/relationships" id="256" r:id="R51436647ee514377"/>
    <p:sldId xmlns:r="http://schemas.openxmlformats.org/officeDocument/2006/relationships" id="257" r:id="R755a0475ca0a4a31"/>
    <p:sldId xmlns:r="http://schemas.openxmlformats.org/officeDocument/2006/relationships" id="258" r:id="Rd93600aad7f145e2"/>
    <p:sldId xmlns:r="http://schemas.openxmlformats.org/officeDocument/2006/relationships" id="259" r:id="Rebe0e69d45614762"/>
    <p:sldId xmlns:r="http://schemas.openxmlformats.org/officeDocument/2006/relationships" id="260" r:id="R4d9e4116d43f48f6"/>
    <p:sldId xmlns:r="http://schemas.openxmlformats.org/officeDocument/2006/relationships" id="261" r:id="Rbc4d5c96c7ac41cf"/>
    <p:sldId xmlns:r="http://schemas.openxmlformats.org/officeDocument/2006/relationships" id="262" r:id="Rd5bf36c4b7a6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01431edf8472e" /><Relationship Type="http://schemas.openxmlformats.org/officeDocument/2006/relationships/slide" Target="/ppt/slides/slide1.xml" Id="R51436647ee514377" /><Relationship Type="http://schemas.openxmlformats.org/officeDocument/2006/relationships/slide" Target="/ppt/slides/slide2.xml" Id="R755a0475ca0a4a31" /><Relationship Type="http://schemas.openxmlformats.org/officeDocument/2006/relationships/slide" Target="/ppt/slides/slide3.xml" Id="Rd93600aad7f145e2" /><Relationship Type="http://schemas.openxmlformats.org/officeDocument/2006/relationships/slide" Target="/ppt/slides/slide4.xml" Id="Rebe0e69d45614762" /><Relationship Type="http://schemas.openxmlformats.org/officeDocument/2006/relationships/slide" Target="/ppt/slides/slide5.xml" Id="R4d9e4116d43f48f6" /><Relationship Type="http://schemas.openxmlformats.org/officeDocument/2006/relationships/slide" Target="/ppt/slides/slide6.xml" Id="Rbc4d5c96c7ac41cf" /><Relationship Type="http://schemas.openxmlformats.org/officeDocument/2006/relationships/slide" Target="/ppt/slides/slide7.xml" Id="Rd5bf36c4b7a6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0c612e7ab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766d2eed4d25" /><Relationship Type="http://schemas.openxmlformats.org/officeDocument/2006/relationships/theme" Target="/ppt/slideMasters/theme/theme1.xml" Id="R6486fdf3bcb2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a766d2eed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d3ec8187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6ddeaffc7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7c3e379a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a8fd26aa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d48fd1b30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25e8a6da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a46803c51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