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2d33df8bf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497d22a0e04f8b"/>
  </p:sldMasterIdLst>
  <p:sldIdLst>
    <p:sldId xmlns:r="http://schemas.openxmlformats.org/officeDocument/2006/relationships" id="256" r:id="R2bd5d70ce1fc40ae"/>
    <p:sldId xmlns:r="http://schemas.openxmlformats.org/officeDocument/2006/relationships" id="257" r:id="R2bf3788a7355431a"/>
    <p:sldId xmlns:r="http://schemas.openxmlformats.org/officeDocument/2006/relationships" id="258" r:id="Rf90ca878d19a4f3d"/>
    <p:sldId xmlns:r="http://schemas.openxmlformats.org/officeDocument/2006/relationships" id="259" r:id="R2f39d5e330184708"/>
    <p:sldId xmlns:r="http://schemas.openxmlformats.org/officeDocument/2006/relationships" id="260" r:id="R118626127b194fbd"/>
    <p:sldId xmlns:r="http://schemas.openxmlformats.org/officeDocument/2006/relationships" id="261" r:id="R0b43c143fa33447c"/>
    <p:sldId xmlns:r="http://schemas.openxmlformats.org/officeDocument/2006/relationships" id="262" r:id="R15da6b27b1c9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97d22a0e04f8b" /><Relationship Type="http://schemas.openxmlformats.org/officeDocument/2006/relationships/slide" Target="/ppt/slides/slide1.xml" Id="R2bd5d70ce1fc40ae" /><Relationship Type="http://schemas.openxmlformats.org/officeDocument/2006/relationships/slide" Target="/ppt/slides/slide2.xml" Id="R2bf3788a7355431a" /><Relationship Type="http://schemas.openxmlformats.org/officeDocument/2006/relationships/slide" Target="/ppt/slides/slide3.xml" Id="Rf90ca878d19a4f3d" /><Relationship Type="http://schemas.openxmlformats.org/officeDocument/2006/relationships/slide" Target="/ppt/slides/slide4.xml" Id="R2f39d5e330184708" /><Relationship Type="http://schemas.openxmlformats.org/officeDocument/2006/relationships/slide" Target="/ppt/slides/slide5.xml" Id="R118626127b194fbd" /><Relationship Type="http://schemas.openxmlformats.org/officeDocument/2006/relationships/slide" Target="/ppt/slides/slide6.xml" Id="R0b43c143fa33447c" /><Relationship Type="http://schemas.openxmlformats.org/officeDocument/2006/relationships/slide" Target="/ppt/slides/slide7.xml" Id="R15da6b27b1c9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22b44475b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d9f23f90433b" /><Relationship Type="http://schemas.openxmlformats.org/officeDocument/2006/relationships/theme" Target="/ppt/slideMasters/theme/theme1.xml" Id="Re236e073b71b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2d9f23f90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0b919c1c5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b42facc82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8b0878a9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6cc12fd1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71bf3781f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b8b79ee142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a56506075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ASGEIR 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 HOLDING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551 967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ØSTERLIE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Kvamdalsvegen 662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