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49f3845ed244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2423624534494"/>
  </p:sldMasterIdLst>
  <p:sldIdLst>
    <p:sldId xmlns:r="http://schemas.openxmlformats.org/officeDocument/2006/relationships" id="256" r:id="R9c9d127220d544b5"/>
    <p:sldId xmlns:r="http://schemas.openxmlformats.org/officeDocument/2006/relationships" id="257" r:id="R95dedefe1fd44c6f"/>
    <p:sldId xmlns:r="http://schemas.openxmlformats.org/officeDocument/2006/relationships" id="258" r:id="R306ad5d0d1c34a73"/>
    <p:sldId xmlns:r="http://schemas.openxmlformats.org/officeDocument/2006/relationships" id="259" r:id="Rbdff3458a27f4571"/>
    <p:sldId xmlns:r="http://schemas.openxmlformats.org/officeDocument/2006/relationships" id="260" r:id="R85c0260385a74893"/>
    <p:sldId xmlns:r="http://schemas.openxmlformats.org/officeDocument/2006/relationships" id="261" r:id="Rb462020a916a4dd6"/>
    <p:sldId xmlns:r="http://schemas.openxmlformats.org/officeDocument/2006/relationships" id="262" r:id="R3f1416fb04d64f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2423624534494" /><Relationship Type="http://schemas.openxmlformats.org/officeDocument/2006/relationships/slide" Target="/ppt/slides/slide1.xml" Id="R9c9d127220d544b5" /><Relationship Type="http://schemas.openxmlformats.org/officeDocument/2006/relationships/slide" Target="/ppt/slides/slide2.xml" Id="R95dedefe1fd44c6f" /><Relationship Type="http://schemas.openxmlformats.org/officeDocument/2006/relationships/slide" Target="/ppt/slides/slide3.xml" Id="R306ad5d0d1c34a73" /><Relationship Type="http://schemas.openxmlformats.org/officeDocument/2006/relationships/slide" Target="/ppt/slides/slide4.xml" Id="Rbdff3458a27f4571" /><Relationship Type="http://schemas.openxmlformats.org/officeDocument/2006/relationships/slide" Target="/ppt/slides/slide5.xml" Id="R85c0260385a74893" /><Relationship Type="http://schemas.openxmlformats.org/officeDocument/2006/relationships/slide" Target="/ppt/slides/slide6.xml" Id="Rb462020a916a4dd6" /><Relationship Type="http://schemas.openxmlformats.org/officeDocument/2006/relationships/slide" Target="/ppt/slides/slide7.xml" Id="R3f1416fb04d64f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e4d5fcc0649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4d9ff3dc54c49" /><Relationship Type="http://schemas.openxmlformats.org/officeDocument/2006/relationships/theme" Target="/ppt/slideMasters/theme/theme1.xml" Id="Rb53f569b903e40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4d9ff3dc5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509ac4b52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dd48d41ad46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17d4dc974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aead5f619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2dbd8bebf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0200a98f9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9f3b96b15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KYVIK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KYVIK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3 218 446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21 526 804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33 064 112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ANDRÉ KYVIK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Kjøpmannsbrotet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928 643 247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KYVIK HOLDING AS</a:t>
            </a:r>
          </a:p>
        </p:txBody>
      </p:sp>
    </p:spTree>
  </p:cSld>
  <p:clrMapOvr>
    <a:masterClrMapping xmlns:a="http://schemas.openxmlformats.org/drawingml/2006/main"/>
  </p:clrMapOvr>
</p:sld>
</file>