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9ce8242d7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165cf122c4824"/>
  </p:sldMasterIdLst>
  <p:sldIdLst>
    <p:sldId xmlns:r="http://schemas.openxmlformats.org/officeDocument/2006/relationships" id="256" r:id="Rcf122e8d2b0047f6"/>
    <p:sldId xmlns:r="http://schemas.openxmlformats.org/officeDocument/2006/relationships" id="257" r:id="Re19a2858581647d9"/>
    <p:sldId xmlns:r="http://schemas.openxmlformats.org/officeDocument/2006/relationships" id="258" r:id="Rf1d1cdc8189c4f42"/>
    <p:sldId xmlns:r="http://schemas.openxmlformats.org/officeDocument/2006/relationships" id="259" r:id="R98bce06de8b44c3d"/>
    <p:sldId xmlns:r="http://schemas.openxmlformats.org/officeDocument/2006/relationships" id="260" r:id="R35ea9bf6b5444ec6"/>
    <p:sldId xmlns:r="http://schemas.openxmlformats.org/officeDocument/2006/relationships" id="261" r:id="R52cd093cd4e54fd9"/>
    <p:sldId xmlns:r="http://schemas.openxmlformats.org/officeDocument/2006/relationships" id="262" r:id="Rdeb2ff15eb77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165cf122c4824" /><Relationship Type="http://schemas.openxmlformats.org/officeDocument/2006/relationships/slide" Target="/ppt/slides/slide1.xml" Id="Rcf122e8d2b0047f6" /><Relationship Type="http://schemas.openxmlformats.org/officeDocument/2006/relationships/slide" Target="/ppt/slides/slide2.xml" Id="Re19a2858581647d9" /><Relationship Type="http://schemas.openxmlformats.org/officeDocument/2006/relationships/slide" Target="/ppt/slides/slide3.xml" Id="Rf1d1cdc8189c4f42" /><Relationship Type="http://schemas.openxmlformats.org/officeDocument/2006/relationships/slide" Target="/ppt/slides/slide4.xml" Id="R98bce06de8b44c3d" /><Relationship Type="http://schemas.openxmlformats.org/officeDocument/2006/relationships/slide" Target="/ppt/slides/slide5.xml" Id="R35ea9bf6b5444ec6" /><Relationship Type="http://schemas.openxmlformats.org/officeDocument/2006/relationships/slide" Target="/ppt/slides/slide6.xml" Id="R52cd093cd4e54fd9" /><Relationship Type="http://schemas.openxmlformats.org/officeDocument/2006/relationships/slide" Target="/ppt/slides/slide7.xml" Id="Rdeb2ff15eb77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02542b2d2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b8b3d15614956" /><Relationship Type="http://schemas.openxmlformats.org/officeDocument/2006/relationships/theme" Target="/ppt/slideMasters/theme/theme1.xml" Id="Rd3b561272a88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b8b3d156149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51016d614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b564fe72f44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b08d8665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a5f2db03f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69c444cd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c4cdcdf354b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45dfdb65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ASPELIEN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1 086 272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2 826 008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2 860 974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ASPELIEN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Aspelien, Nydalen allé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928 636 895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ASPELIEN HOLDING AS</a:t>
            </a:r>
          </a:p>
        </p:txBody>
      </p:sp>
    </p:spTree>
  </p:cSld>
  <p:clrMapOvr>
    <a:masterClrMapping xmlns:a="http://schemas.openxmlformats.org/drawingml/2006/main"/>
  </p:clrMapOvr>
</p:sld>
</file>