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ff9692b8d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b585a57e64b92"/>
  </p:sldMasterIdLst>
  <p:sldIdLst>
    <p:sldId xmlns:r="http://schemas.openxmlformats.org/officeDocument/2006/relationships" id="256" r:id="R1992396de8014332"/>
    <p:sldId xmlns:r="http://schemas.openxmlformats.org/officeDocument/2006/relationships" id="257" r:id="R4de3fdd5106944d7"/>
    <p:sldId xmlns:r="http://schemas.openxmlformats.org/officeDocument/2006/relationships" id="258" r:id="R936d0ccd6d4a46a1"/>
    <p:sldId xmlns:r="http://schemas.openxmlformats.org/officeDocument/2006/relationships" id="259" r:id="Rdd72591b443f4dbf"/>
    <p:sldId xmlns:r="http://schemas.openxmlformats.org/officeDocument/2006/relationships" id="260" r:id="R9160aeee61ef45b1"/>
    <p:sldId xmlns:r="http://schemas.openxmlformats.org/officeDocument/2006/relationships" id="261" r:id="R1651cf68a6f14058"/>
    <p:sldId xmlns:r="http://schemas.openxmlformats.org/officeDocument/2006/relationships" id="262" r:id="Rb146175c01f5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b585a57e64b92" /><Relationship Type="http://schemas.openxmlformats.org/officeDocument/2006/relationships/slide" Target="/ppt/slides/slide1.xml" Id="R1992396de8014332" /><Relationship Type="http://schemas.openxmlformats.org/officeDocument/2006/relationships/slide" Target="/ppt/slides/slide2.xml" Id="R4de3fdd5106944d7" /><Relationship Type="http://schemas.openxmlformats.org/officeDocument/2006/relationships/slide" Target="/ppt/slides/slide3.xml" Id="R936d0ccd6d4a46a1" /><Relationship Type="http://schemas.openxmlformats.org/officeDocument/2006/relationships/slide" Target="/ppt/slides/slide4.xml" Id="Rdd72591b443f4dbf" /><Relationship Type="http://schemas.openxmlformats.org/officeDocument/2006/relationships/slide" Target="/ppt/slides/slide5.xml" Id="R9160aeee61ef45b1" /><Relationship Type="http://schemas.openxmlformats.org/officeDocument/2006/relationships/slide" Target="/ppt/slides/slide6.xml" Id="R1651cf68a6f14058" /><Relationship Type="http://schemas.openxmlformats.org/officeDocument/2006/relationships/slide" Target="/ppt/slides/slide7.xml" Id="Rb146175c01f5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0c4205203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5d7f1dfb42e0" /><Relationship Type="http://schemas.openxmlformats.org/officeDocument/2006/relationships/theme" Target="/ppt/slideMasters/theme/theme1.xml" Id="Re2e70732242a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25d7f1dfb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d358d1f9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cc1baf5f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bb0f1736e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aa52f3893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f670bc0f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7bdfe9eb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0864baa89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