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cfc69f039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c4729d468446ed"/>
  </p:sldMasterIdLst>
  <p:sldIdLst>
    <p:sldId xmlns:r="http://schemas.openxmlformats.org/officeDocument/2006/relationships" id="256" r:id="Ra2b3a9f313a14c38"/>
    <p:sldId xmlns:r="http://schemas.openxmlformats.org/officeDocument/2006/relationships" id="257" r:id="Rd6a12ea808a24c17"/>
    <p:sldId xmlns:r="http://schemas.openxmlformats.org/officeDocument/2006/relationships" id="258" r:id="R538e9817d1a04c32"/>
    <p:sldId xmlns:r="http://schemas.openxmlformats.org/officeDocument/2006/relationships" id="259" r:id="Rf251726a7e5e4a31"/>
    <p:sldId xmlns:r="http://schemas.openxmlformats.org/officeDocument/2006/relationships" id="260" r:id="Rc87ddf613f6943c5"/>
    <p:sldId xmlns:r="http://schemas.openxmlformats.org/officeDocument/2006/relationships" id="261" r:id="Rea02980b165941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4729d468446ed" /><Relationship Type="http://schemas.openxmlformats.org/officeDocument/2006/relationships/slide" Target="/ppt/slides/slide1.xml" Id="Ra2b3a9f313a14c38" /><Relationship Type="http://schemas.openxmlformats.org/officeDocument/2006/relationships/slide" Target="/ppt/slides/slide2.xml" Id="Rd6a12ea808a24c17" /><Relationship Type="http://schemas.openxmlformats.org/officeDocument/2006/relationships/slide" Target="/ppt/slides/slide3.xml" Id="R538e9817d1a04c32" /><Relationship Type="http://schemas.openxmlformats.org/officeDocument/2006/relationships/slide" Target="/ppt/slides/slide4.xml" Id="Rf251726a7e5e4a31" /><Relationship Type="http://schemas.openxmlformats.org/officeDocument/2006/relationships/slide" Target="/ppt/slides/slide5.xml" Id="Rc87ddf613f6943c5" /><Relationship Type="http://schemas.openxmlformats.org/officeDocument/2006/relationships/slide" Target="/ppt/slides/slide6.xml" Id="Rea02980b165941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64bc310b045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28c62150d4af5" /><Relationship Type="http://schemas.openxmlformats.org/officeDocument/2006/relationships/theme" Target="/ppt/slideMasters/theme/theme1.xml" Id="R55662e88203049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28c62150d4a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3d78142254f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53aac3df3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b220ef36242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578828e1c4a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7035173cf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6ea5688b44d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KJENYG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