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de6054732145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0a64208f24a95"/>
  </p:sldMasterIdLst>
  <p:sldIdLst>
    <p:sldId xmlns:r="http://schemas.openxmlformats.org/officeDocument/2006/relationships" id="256" r:id="R92ab4646d2344f5d"/>
    <p:sldId xmlns:r="http://schemas.openxmlformats.org/officeDocument/2006/relationships" id="257" r:id="R315adc8238f841ca"/>
    <p:sldId xmlns:r="http://schemas.openxmlformats.org/officeDocument/2006/relationships" id="258" r:id="Rf8c114e32dbc4587"/>
    <p:sldId xmlns:r="http://schemas.openxmlformats.org/officeDocument/2006/relationships" id="259" r:id="Rce309112ba094a5e"/>
    <p:sldId xmlns:r="http://schemas.openxmlformats.org/officeDocument/2006/relationships" id="260" r:id="Rd507dbbc6c744c88"/>
    <p:sldId xmlns:r="http://schemas.openxmlformats.org/officeDocument/2006/relationships" id="261" r:id="Re0fbab0145b441a8"/>
    <p:sldId xmlns:r="http://schemas.openxmlformats.org/officeDocument/2006/relationships" id="262" r:id="Rf0b2efba081a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0a64208f24a95" /><Relationship Type="http://schemas.openxmlformats.org/officeDocument/2006/relationships/slide" Target="/ppt/slides/slide1.xml" Id="R92ab4646d2344f5d" /><Relationship Type="http://schemas.openxmlformats.org/officeDocument/2006/relationships/slide" Target="/ppt/slides/slide2.xml" Id="R315adc8238f841ca" /><Relationship Type="http://schemas.openxmlformats.org/officeDocument/2006/relationships/slide" Target="/ppt/slides/slide3.xml" Id="Rf8c114e32dbc4587" /><Relationship Type="http://schemas.openxmlformats.org/officeDocument/2006/relationships/slide" Target="/ppt/slides/slide4.xml" Id="Rce309112ba094a5e" /><Relationship Type="http://schemas.openxmlformats.org/officeDocument/2006/relationships/slide" Target="/ppt/slides/slide5.xml" Id="Rd507dbbc6c744c88" /><Relationship Type="http://schemas.openxmlformats.org/officeDocument/2006/relationships/slide" Target="/ppt/slides/slide6.xml" Id="Re0fbab0145b441a8" /><Relationship Type="http://schemas.openxmlformats.org/officeDocument/2006/relationships/slide" Target="/ppt/slides/slide7.xml" Id="Rf0b2efba081a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344871aff43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99d5ffc9241e7" /><Relationship Type="http://schemas.openxmlformats.org/officeDocument/2006/relationships/theme" Target="/ppt/slideMasters/theme/theme1.xml" Id="R552eb2251154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99d5ffc92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e9073cd54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e1768eb93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70d05c3c42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b289b1054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7828ed1db45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116f819fc4a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e475d7bc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