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aec3f5ad0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0bcbee86848a7"/>
  </p:sldMasterIdLst>
  <p:sldIdLst>
    <p:sldId xmlns:r="http://schemas.openxmlformats.org/officeDocument/2006/relationships" id="256" r:id="Rbfc685b2d66a46f3"/>
    <p:sldId xmlns:r="http://schemas.openxmlformats.org/officeDocument/2006/relationships" id="257" r:id="R3f058759d92d40d2"/>
    <p:sldId xmlns:r="http://schemas.openxmlformats.org/officeDocument/2006/relationships" id="258" r:id="R66be75596f7e43d4"/>
    <p:sldId xmlns:r="http://schemas.openxmlformats.org/officeDocument/2006/relationships" id="259" r:id="Rdea01063d4754594"/>
    <p:sldId xmlns:r="http://schemas.openxmlformats.org/officeDocument/2006/relationships" id="260" r:id="Rada9d89691254b34"/>
    <p:sldId xmlns:r="http://schemas.openxmlformats.org/officeDocument/2006/relationships" id="261" r:id="Rfde072dd001b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0bcbee86848a7" /><Relationship Type="http://schemas.openxmlformats.org/officeDocument/2006/relationships/slide" Target="/ppt/slides/slide1.xml" Id="Rbfc685b2d66a46f3" /><Relationship Type="http://schemas.openxmlformats.org/officeDocument/2006/relationships/slide" Target="/ppt/slides/slide2.xml" Id="R3f058759d92d40d2" /><Relationship Type="http://schemas.openxmlformats.org/officeDocument/2006/relationships/slide" Target="/ppt/slides/slide3.xml" Id="R66be75596f7e43d4" /><Relationship Type="http://schemas.openxmlformats.org/officeDocument/2006/relationships/slide" Target="/ppt/slides/slide4.xml" Id="Rdea01063d4754594" /><Relationship Type="http://schemas.openxmlformats.org/officeDocument/2006/relationships/slide" Target="/ppt/slides/slide5.xml" Id="Rada9d89691254b34" /><Relationship Type="http://schemas.openxmlformats.org/officeDocument/2006/relationships/slide" Target="/ppt/slides/slide6.xml" Id="Rfde072dd001b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fca1d23a9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3870299f4efd" /><Relationship Type="http://schemas.openxmlformats.org/officeDocument/2006/relationships/theme" Target="/ppt/slideMasters/theme/theme1.xml" Id="R42f36b92c64a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53870299f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d4f24e2e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544f7e594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25235518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a80f8e55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75d29e93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2cb78f7e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