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bc57476cc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4a2c1b5e44644"/>
  </p:sldMasterIdLst>
  <p:sldIdLst>
    <p:sldId xmlns:r="http://schemas.openxmlformats.org/officeDocument/2006/relationships" id="256" r:id="Re4c54c8a25ca40dd"/>
    <p:sldId xmlns:r="http://schemas.openxmlformats.org/officeDocument/2006/relationships" id="257" r:id="Rf1b7396e885746ab"/>
    <p:sldId xmlns:r="http://schemas.openxmlformats.org/officeDocument/2006/relationships" id="258" r:id="R8d747b18625448fb"/>
    <p:sldId xmlns:r="http://schemas.openxmlformats.org/officeDocument/2006/relationships" id="259" r:id="R55aec2d61b45466f"/>
    <p:sldId xmlns:r="http://schemas.openxmlformats.org/officeDocument/2006/relationships" id="260" r:id="R136dd80aca17475e"/>
    <p:sldId xmlns:r="http://schemas.openxmlformats.org/officeDocument/2006/relationships" id="261" r:id="R1e46b61cb567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4a2c1b5e44644" /><Relationship Type="http://schemas.openxmlformats.org/officeDocument/2006/relationships/slide" Target="/ppt/slides/slide1.xml" Id="Re4c54c8a25ca40dd" /><Relationship Type="http://schemas.openxmlformats.org/officeDocument/2006/relationships/slide" Target="/ppt/slides/slide2.xml" Id="Rf1b7396e885746ab" /><Relationship Type="http://schemas.openxmlformats.org/officeDocument/2006/relationships/slide" Target="/ppt/slides/slide3.xml" Id="R8d747b18625448fb" /><Relationship Type="http://schemas.openxmlformats.org/officeDocument/2006/relationships/slide" Target="/ppt/slides/slide4.xml" Id="R55aec2d61b45466f" /><Relationship Type="http://schemas.openxmlformats.org/officeDocument/2006/relationships/slide" Target="/ppt/slides/slide5.xml" Id="R136dd80aca17475e" /><Relationship Type="http://schemas.openxmlformats.org/officeDocument/2006/relationships/slide" Target="/ppt/slides/slide6.xml" Id="R1e46b61cb567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7179ed2a7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ae8d9ed64f11" /><Relationship Type="http://schemas.openxmlformats.org/officeDocument/2006/relationships/theme" Target="/ppt/slideMasters/theme/theme1.xml" Id="Rbdf57da3249c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3ae8d9ed6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07f6e76ab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f1f9b260c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c6e95f45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a4d9f16fb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ddb78544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9d01a977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