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f87a2abdd3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d5b8abb8b44f45"/>
  </p:sldMasterIdLst>
  <p:sldIdLst>
    <p:sldId xmlns:r="http://schemas.openxmlformats.org/officeDocument/2006/relationships" id="256" r:id="Rcc375c56bc4a4bd9"/>
    <p:sldId xmlns:r="http://schemas.openxmlformats.org/officeDocument/2006/relationships" id="257" r:id="Rcf02008c053b4145"/>
    <p:sldId xmlns:r="http://schemas.openxmlformats.org/officeDocument/2006/relationships" id="258" r:id="R412ea9f21dd24e94"/>
    <p:sldId xmlns:r="http://schemas.openxmlformats.org/officeDocument/2006/relationships" id="259" r:id="R55c3a3a6f2784565"/>
    <p:sldId xmlns:r="http://schemas.openxmlformats.org/officeDocument/2006/relationships" id="260" r:id="Rdbd8c016c8c84696"/>
    <p:sldId xmlns:r="http://schemas.openxmlformats.org/officeDocument/2006/relationships" id="261" r:id="Ra1361781052d4c81"/>
    <p:sldId xmlns:r="http://schemas.openxmlformats.org/officeDocument/2006/relationships" id="262" r:id="R18bcba1a4a714d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5b8abb8b44f45" /><Relationship Type="http://schemas.openxmlformats.org/officeDocument/2006/relationships/slide" Target="/ppt/slides/slide1.xml" Id="Rcc375c56bc4a4bd9" /><Relationship Type="http://schemas.openxmlformats.org/officeDocument/2006/relationships/slide" Target="/ppt/slides/slide2.xml" Id="Rcf02008c053b4145" /><Relationship Type="http://schemas.openxmlformats.org/officeDocument/2006/relationships/slide" Target="/ppt/slides/slide3.xml" Id="R412ea9f21dd24e94" /><Relationship Type="http://schemas.openxmlformats.org/officeDocument/2006/relationships/slide" Target="/ppt/slides/slide4.xml" Id="R55c3a3a6f2784565" /><Relationship Type="http://schemas.openxmlformats.org/officeDocument/2006/relationships/slide" Target="/ppt/slides/slide5.xml" Id="Rdbd8c016c8c84696" /><Relationship Type="http://schemas.openxmlformats.org/officeDocument/2006/relationships/slide" Target="/ppt/slides/slide6.xml" Id="Ra1361781052d4c81" /><Relationship Type="http://schemas.openxmlformats.org/officeDocument/2006/relationships/slide" Target="/ppt/slides/slide7.xml" Id="R18bcba1a4a714d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f12cbcdf1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d9a4c42e34b1c" /><Relationship Type="http://schemas.openxmlformats.org/officeDocument/2006/relationships/theme" Target="/ppt/slideMasters/theme/theme1.xml" Id="Rbc6e08762b104f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5d9a4c42e34b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08309d4a14f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c60fe4180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2b27fcd1845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bc520c41243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47224d5d6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dfc6d633347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153ebdefd49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ANRO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246 408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SERINE NERGÅRD ROALD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928 628 264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ANRO INVEST AS</a:t>
            </a:r>
          </a:p>
        </p:txBody>
      </p:sp>
    </p:spTree>
  </p:cSld>
  <p:clrMapOvr>
    <a:masterClrMapping xmlns:a="http://schemas.openxmlformats.org/drawingml/2006/main"/>
  </p:clrMapOvr>
</p:sld>
</file>