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4ac3b4dad54f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75d9f76fdc43ea"/>
  </p:sldMasterIdLst>
  <p:sldIdLst>
    <p:sldId xmlns:r="http://schemas.openxmlformats.org/officeDocument/2006/relationships" id="256" r:id="Rbe341a1f847045eb"/>
    <p:sldId xmlns:r="http://schemas.openxmlformats.org/officeDocument/2006/relationships" id="257" r:id="Rb1029db710844aa1"/>
    <p:sldId xmlns:r="http://schemas.openxmlformats.org/officeDocument/2006/relationships" id="258" r:id="R1875b239e0324f8c"/>
    <p:sldId xmlns:r="http://schemas.openxmlformats.org/officeDocument/2006/relationships" id="259" r:id="R9ceb6b37e8004c7a"/>
    <p:sldId xmlns:r="http://schemas.openxmlformats.org/officeDocument/2006/relationships" id="260" r:id="R3181b55ff19c4655"/>
    <p:sldId xmlns:r="http://schemas.openxmlformats.org/officeDocument/2006/relationships" id="261" r:id="Rce46c41c908f4ab3"/>
    <p:sldId xmlns:r="http://schemas.openxmlformats.org/officeDocument/2006/relationships" id="262" r:id="R76b37a7bc7f94c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5d9f76fdc43ea" /><Relationship Type="http://schemas.openxmlformats.org/officeDocument/2006/relationships/slide" Target="/ppt/slides/slide1.xml" Id="Rbe341a1f847045eb" /><Relationship Type="http://schemas.openxmlformats.org/officeDocument/2006/relationships/slide" Target="/ppt/slides/slide2.xml" Id="Rb1029db710844aa1" /><Relationship Type="http://schemas.openxmlformats.org/officeDocument/2006/relationships/slide" Target="/ppt/slides/slide3.xml" Id="R1875b239e0324f8c" /><Relationship Type="http://schemas.openxmlformats.org/officeDocument/2006/relationships/slide" Target="/ppt/slides/slide4.xml" Id="R9ceb6b37e8004c7a" /><Relationship Type="http://schemas.openxmlformats.org/officeDocument/2006/relationships/slide" Target="/ppt/slides/slide5.xml" Id="R3181b55ff19c4655" /><Relationship Type="http://schemas.openxmlformats.org/officeDocument/2006/relationships/slide" Target="/ppt/slides/slide6.xml" Id="Rce46c41c908f4ab3" /><Relationship Type="http://schemas.openxmlformats.org/officeDocument/2006/relationships/slide" Target="/ppt/slides/slide7.xml" Id="R76b37a7bc7f94c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45c081e1a41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ad5bce65d46f4" /><Relationship Type="http://schemas.openxmlformats.org/officeDocument/2006/relationships/theme" Target="/ppt/slideMasters/theme/theme1.xml" Id="Rb71223edab094f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ad5bce65d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1c64deeb443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01580eb744d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73400b03e48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3142e48d744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e12704f2142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d548b1d874e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9233a0cc34c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CHERVO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CHERVO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10 012 609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10 031 084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11 889 524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FRIDE CATHRINE HJORTH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HJORTH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Hjorth, Hafrsfjordgata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