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7283fa081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ab1069e354cc9"/>
  </p:sldMasterIdLst>
  <p:sldIdLst>
    <p:sldId xmlns:r="http://schemas.openxmlformats.org/officeDocument/2006/relationships" id="256" r:id="R4ac20126ba714073"/>
    <p:sldId xmlns:r="http://schemas.openxmlformats.org/officeDocument/2006/relationships" id="257" r:id="Rd5a366cba66244c2"/>
    <p:sldId xmlns:r="http://schemas.openxmlformats.org/officeDocument/2006/relationships" id="258" r:id="Refc4a04d209047b5"/>
    <p:sldId xmlns:r="http://schemas.openxmlformats.org/officeDocument/2006/relationships" id="259" r:id="Red6f0a5832a44eba"/>
    <p:sldId xmlns:r="http://schemas.openxmlformats.org/officeDocument/2006/relationships" id="260" r:id="R9342c6e403d34f4f"/>
    <p:sldId xmlns:r="http://schemas.openxmlformats.org/officeDocument/2006/relationships" id="261" r:id="R58751a18b1004882"/>
    <p:sldId xmlns:r="http://schemas.openxmlformats.org/officeDocument/2006/relationships" id="262" r:id="R2032ce9e3893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ab1069e354cc9" /><Relationship Type="http://schemas.openxmlformats.org/officeDocument/2006/relationships/slide" Target="/ppt/slides/slide1.xml" Id="R4ac20126ba714073" /><Relationship Type="http://schemas.openxmlformats.org/officeDocument/2006/relationships/slide" Target="/ppt/slides/slide2.xml" Id="Rd5a366cba66244c2" /><Relationship Type="http://schemas.openxmlformats.org/officeDocument/2006/relationships/slide" Target="/ppt/slides/slide3.xml" Id="Refc4a04d209047b5" /><Relationship Type="http://schemas.openxmlformats.org/officeDocument/2006/relationships/slide" Target="/ppt/slides/slide4.xml" Id="Red6f0a5832a44eba" /><Relationship Type="http://schemas.openxmlformats.org/officeDocument/2006/relationships/slide" Target="/ppt/slides/slide5.xml" Id="R9342c6e403d34f4f" /><Relationship Type="http://schemas.openxmlformats.org/officeDocument/2006/relationships/slide" Target="/ppt/slides/slide6.xml" Id="R58751a18b1004882" /><Relationship Type="http://schemas.openxmlformats.org/officeDocument/2006/relationships/slide" Target="/ppt/slides/slide7.xml" Id="R2032ce9e3893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f84eacd3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a3fe667c40ad" /><Relationship Type="http://schemas.openxmlformats.org/officeDocument/2006/relationships/theme" Target="/ppt/slideMasters/theme/theme1.xml" Id="Rb1a68cba503e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7a3fe667c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2eee8c47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3473a86c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4ff2fcda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fc215101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385ad645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491a6036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08fceffd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