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fdbc554ef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22c76f90c45cb"/>
  </p:sldMasterIdLst>
  <p:sldIdLst>
    <p:sldId xmlns:r="http://schemas.openxmlformats.org/officeDocument/2006/relationships" id="256" r:id="R57fc27e43c414b6d"/>
    <p:sldId xmlns:r="http://schemas.openxmlformats.org/officeDocument/2006/relationships" id="257" r:id="R5280b0414f41400a"/>
    <p:sldId xmlns:r="http://schemas.openxmlformats.org/officeDocument/2006/relationships" id="258" r:id="R63183320371e4110"/>
    <p:sldId xmlns:r="http://schemas.openxmlformats.org/officeDocument/2006/relationships" id="259" r:id="Re65e3dd506834e77"/>
    <p:sldId xmlns:r="http://schemas.openxmlformats.org/officeDocument/2006/relationships" id="260" r:id="R24b433e77d054734"/>
    <p:sldId xmlns:r="http://schemas.openxmlformats.org/officeDocument/2006/relationships" id="261" r:id="Re32bb5fe956f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22c76f90c45cb" /><Relationship Type="http://schemas.openxmlformats.org/officeDocument/2006/relationships/slide" Target="/ppt/slides/slide1.xml" Id="R57fc27e43c414b6d" /><Relationship Type="http://schemas.openxmlformats.org/officeDocument/2006/relationships/slide" Target="/ppt/slides/slide2.xml" Id="R5280b0414f41400a" /><Relationship Type="http://schemas.openxmlformats.org/officeDocument/2006/relationships/slide" Target="/ppt/slides/slide3.xml" Id="R63183320371e4110" /><Relationship Type="http://schemas.openxmlformats.org/officeDocument/2006/relationships/slide" Target="/ppt/slides/slide4.xml" Id="Re65e3dd506834e77" /><Relationship Type="http://schemas.openxmlformats.org/officeDocument/2006/relationships/slide" Target="/ppt/slides/slide5.xml" Id="R24b433e77d054734" /><Relationship Type="http://schemas.openxmlformats.org/officeDocument/2006/relationships/slide" Target="/ppt/slides/slide6.xml" Id="Re32bb5fe956f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a49764a94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d1a24c1a4362" /><Relationship Type="http://schemas.openxmlformats.org/officeDocument/2006/relationships/theme" Target="/ppt/slideMasters/theme/theme1.xml" Id="Rdcbdec46b393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9d1a24c1a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66ff2df75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bd09c3cb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208498a1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9cfa57f7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8257d3c7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46f16cbe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