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d112b037de4e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02428ac3644265"/>
  </p:sldMasterIdLst>
  <p:sldIdLst>
    <p:sldId xmlns:r="http://schemas.openxmlformats.org/officeDocument/2006/relationships" id="256" r:id="R67247eceed3346cf"/>
    <p:sldId xmlns:r="http://schemas.openxmlformats.org/officeDocument/2006/relationships" id="257" r:id="R073123237162482e"/>
    <p:sldId xmlns:r="http://schemas.openxmlformats.org/officeDocument/2006/relationships" id="258" r:id="Rce2463be94ba4311"/>
    <p:sldId xmlns:r="http://schemas.openxmlformats.org/officeDocument/2006/relationships" id="259" r:id="Refdaacc841c24a02"/>
    <p:sldId xmlns:r="http://schemas.openxmlformats.org/officeDocument/2006/relationships" id="260" r:id="R6f774c52699a4149"/>
    <p:sldId xmlns:r="http://schemas.openxmlformats.org/officeDocument/2006/relationships" id="261" r:id="R2e53fc524f184567"/>
    <p:sldId xmlns:r="http://schemas.openxmlformats.org/officeDocument/2006/relationships" id="262" r:id="Rc3d5bbac21034b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2428ac3644265" /><Relationship Type="http://schemas.openxmlformats.org/officeDocument/2006/relationships/slide" Target="/ppt/slides/slide1.xml" Id="R67247eceed3346cf" /><Relationship Type="http://schemas.openxmlformats.org/officeDocument/2006/relationships/slide" Target="/ppt/slides/slide2.xml" Id="R073123237162482e" /><Relationship Type="http://schemas.openxmlformats.org/officeDocument/2006/relationships/slide" Target="/ppt/slides/slide3.xml" Id="Rce2463be94ba4311" /><Relationship Type="http://schemas.openxmlformats.org/officeDocument/2006/relationships/slide" Target="/ppt/slides/slide4.xml" Id="Refdaacc841c24a02" /><Relationship Type="http://schemas.openxmlformats.org/officeDocument/2006/relationships/slide" Target="/ppt/slides/slide5.xml" Id="R6f774c52699a4149" /><Relationship Type="http://schemas.openxmlformats.org/officeDocument/2006/relationships/slide" Target="/ppt/slides/slide6.xml" Id="R2e53fc524f184567" /><Relationship Type="http://schemas.openxmlformats.org/officeDocument/2006/relationships/slide" Target="/ppt/slides/slide7.xml" Id="Rc3d5bbac21034b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a17dac714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4a6f724b1435a" /><Relationship Type="http://schemas.openxmlformats.org/officeDocument/2006/relationships/theme" Target="/ppt/slideMasters/theme/theme1.xml" Id="Rd7717d5c77064f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c4a6f724b143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4cd28709641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76183c6ba46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4bf486df24c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8e27375a943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d616fd7994a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4e8de00314c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e1c0e84804c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PEDESIS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PEDESIS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PEDESIS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PEDESIS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PEDESIS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PEDESIS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1 731 609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3 828 012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4 759 364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PEDESIS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ØBERG SJØSTEDT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PEDESIS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Martin Øberg Sjøstedt, Bakkerudveien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928 617 416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PEDESIS CAPITAL AS</a:t>
            </a:r>
          </a:p>
        </p:txBody>
      </p:sp>
    </p:spTree>
  </p:cSld>
  <p:clrMapOvr>
    <a:masterClrMapping xmlns:a="http://schemas.openxmlformats.org/drawingml/2006/main"/>
  </p:clrMapOvr>
</p:sld>
</file>