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1cfe79ff0c43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1f8719c9994fb8"/>
  </p:sldMasterIdLst>
  <p:sldIdLst>
    <p:sldId xmlns:r="http://schemas.openxmlformats.org/officeDocument/2006/relationships" id="256" r:id="R9f7a9f2d0cfa4b7b"/>
    <p:sldId xmlns:r="http://schemas.openxmlformats.org/officeDocument/2006/relationships" id="257" r:id="Rc7e990649def4ae3"/>
    <p:sldId xmlns:r="http://schemas.openxmlformats.org/officeDocument/2006/relationships" id="258" r:id="Ref2c0396a2b44577"/>
    <p:sldId xmlns:r="http://schemas.openxmlformats.org/officeDocument/2006/relationships" id="259" r:id="R30accf440a8e43a8"/>
    <p:sldId xmlns:r="http://schemas.openxmlformats.org/officeDocument/2006/relationships" id="260" r:id="R0785223f7cd8478e"/>
    <p:sldId xmlns:r="http://schemas.openxmlformats.org/officeDocument/2006/relationships" id="261" r:id="R1e75bc31b6e04fc9"/>
    <p:sldId xmlns:r="http://schemas.openxmlformats.org/officeDocument/2006/relationships" id="262" r:id="R7e4b4135602a49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1f8719c9994fb8" /><Relationship Type="http://schemas.openxmlformats.org/officeDocument/2006/relationships/slide" Target="/ppt/slides/slide1.xml" Id="R9f7a9f2d0cfa4b7b" /><Relationship Type="http://schemas.openxmlformats.org/officeDocument/2006/relationships/slide" Target="/ppt/slides/slide2.xml" Id="Rc7e990649def4ae3" /><Relationship Type="http://schemas.openxmlformats.org/officeDocument/2006/relationships/slide" Target="/ppt/slides/slide3.xml" Id="Ref2c0396a2b44577" /><Relationship Type="http://schemas.openxmlformats.org/officeDocument/2006/relationships/slide" Target="/ppt/slides/slide4.xml" Id="R30accf440a8e43a8" /><Relationship Type="http://schemas.openxmlformats.org/officeDocument/2006/relationships/slide" Target="/ppt/slides/slide5.xml" Id="R0785223f7cd8478e" /><Relationship Type="http://schemas.openxmlformats.org/officeDocument/2006/relationships/slide" Target="/ppt/slides/slide6.xml" Id="R1e75bc31b6e04fc9" /><Relationship Type="http://schemas.openxmlformats.org/officeDocument/2006/relationships/slide" Target="/ppt/slides/slide7.xml" Id="R7e4b4135602a49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b5348a826345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1f4b1109c47f5" /><Relationship Type="http://schemas.openxmlformats.org/officeDocument/2006/relationships/theme" Target="/ppt/slideMasters/theme/theme1.xml" Id="Rb86d0947b48746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11f4b1109c47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7982c387248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ff6f81d2f42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5ef506ea240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b6cce95e34e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63dbc32c84e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e33c4a61949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58e544dbd40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TK ADVISORY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 ADVISORY AS ble etablert [år] og holder til i Hosle.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230 495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197 428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160 395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727 849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775 517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KORSTVEDT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Rytterfaret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1362 Hosle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928 614 166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ADVISORY AS</a:t>
            </a:r>
          </a:p>
        </p:txBody>
      </p:sp>
    </p:spTree>
  </p:cSld>
  <p:clrMapOvr>
    <a:masterClrMapping xmlns:a="http://schemas.openxmlformats.org/drawingml/2006/main"/>
  </p:clrMapOvr>
</p:sld>
</file>