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cba40cee3744e3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a653d4494b34bd7"/>
  </p:sldMasterIdLst>
  <p:sldIdLst>
    <p:sldId xmlns:r="http://schemas.openxmlformats.org/officeDocument/2006/relationships" id="256" r:id="R7218fc5909454082"/>
    <p:sldId xmlns:r="http://schemas.openxmlformats.org/officeDocument/2006/relationships" id="257" r:id="Rb1212a0a193e44d5"/>
    <p:sldId xmlns:r="http://schemas.openxmlformats.org/officeDocument/2006/relationships" id="258" r:id="Re52615307f73490d"/>
    <p:sldId xmlns:r="http://schemas.openxmlformats.org/officeDocument/2006/relationships" id="259" r:id="R6bfb326b3e044240"/>
    <p:sldId xmlns:r="http://schemas.openxmlformats.org/officeDocument/2006/relationships" id="260" r:id="Rf3332f7304044655"/>
    <p:sldId xmlns:r="http://schemas.openxmlformats.org/officeDocument/2006/relationships" id="261" r:id="R48874cc32e38442c"/>
    <p:sldId xmlns:r="http://schemas.openxmlformats.org/officeDocument/2006/relationships" id="262" r:id="Rea060d13c2344a1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a653d4494b34bd7" /><Relationship Type="http://schemas.openxmlformats.org/officeDocument/2006/relationships/slide" Target="/ppt/slides/slide1.xml" Id="R7218fc5909454082" /><Relationship Type="http://schemas.openxmlformats.org/officeDocument/2006/relationships/slide" Target="/ppt/slides/slide2.xml" Id="Rb1212a0a193e44d5" /><Relationship Type="http://schemas.openxmlformats.org/officeDocument/2006/relationships/slide" Target="/ppt/slides/slide3.xml" Id="Re52615307f73490d" /><Relationship Type="http://schemas.openxmlformats.org/officeDocument/2006/relationships/slide" Target="/ppt/slides/slide4.xml" Id="R6bfb326b3e044240" /><Relationship Type="http://schemas.openxmlformats.org/officeDocument/2006/relationships/slide" Target="/ppt/slides/slide5.xml" Id="Rf3332f7304044655" /><Relationship Type="http://schemas.openxmlformats.org/officeDocument/2006/relationships/slide" Target="/ppt/slides/slide6.xml" Id="R48874cc32e38442c" /><Relationship Type="http://schemas.openxmlformats.org/officeDocument/2006/relationships/slide" Target="/ppt/slides/slide7.xml" Id="Rea060d13c2344a1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56fce031c014a3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eed73f44804b40" /><Relationship Type="http://schemas.openxmlformats.org/officeDocument/2006/relationships/theme" Target="/ppt/slideMasters/theme/theme1.xml" Id="Rf1518b6143b440a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4eed73f44804b4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babdae0d9f4df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d0a5c677bf488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c9f5e914064a6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2522698dd046c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e4c8cd234e402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4819438be9432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1ac9b7396b4f0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JOFO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JOFO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JOFO INVEST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JOFO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JOFO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JOFO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−11 254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597 083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1 133 045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1 657 599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JOFO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KARL JOAKIM ROBERT FORSBERG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JOFO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Arnebråtveien 34E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0771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928 605 469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JOFO INVEST AS</a:t>
            </a:r>
          </a:p>
        </p:txBody>
      </p:sp>
    </p:spTree>
  </p:cSld>
  <p:clrMapOvr>
    <a:masterClrMapping xmlns:a="http://schemas.openxmlformats.org/drawingml/2006/main"/>
  </p:clrMapOvr>
</p:sld>
</file>