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58f3bd198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9200a30b74913"/>
  </p:sldMasterIdLst>
  <p:sldIdLst>
    <p:sldId xmlns:r="http://schemas.openxmlformats.org/officeDocument/2006/relationships" id="256" r:id="Ra7b1d0e0c6bf4214"/>
    <p:sldId xmlns:r="http://schemas.openxmlformats.org/officeDocument/2006/relationships" id="257" r:id="R6523f6c8b0fa4270"/>
    <p:sldId xmlns:r="http://schemas.openxmlformats.org/officeDocument/2006/relationships" id="258" r:id="Rd2ad6922908a4daa"/>
    <p:sldId xmlns:r="http://schemas.openxmlformats.org/officeDocument/2006/relationships" id="259" r:id="R50e066d895974a2c"/>
    <p:sldId xmlns:r="http://schemas.openxmlformats.org/officeDocument/2006/relationships" id="260" r:id="Rcff03d4460764cf8"/>
    <p:sldId xmlns:r="http://schemas.openxmlformats.org/officeDocument/2006/relationships" id="261" r:id="R2960ee3835824860"/>
    <p:sldId xmlns:r="http://schemas.openxmlformats.org/officeDocument/2006/relationships" id="262" r:id="R48d7c79779054d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9200a30b74913" /><Relationship Type="http://schemas.openxmlformats.org/officeDocument/2006/relationships/slide" Target="/ppt/slides/slide1.xml" Id="Ra7b1d0e0c6bf4214" /><Relationship Type="http://schemas.openxmlformats.org/officeDocument/2006/relationships/slide" Target="/ppt/slides/slide2.xml" Id="R6523f6c8b0fa4270" /><Relationship Type="http://schemas.openxmlformats.org/officeDocument/2006/relationships/slide" Target="/ppt/slides/slide3.xml" Id="Rd2ad6922908a4daa" /><Relationship Type="http://schemas.openxmlformats.org/officeDocument/2006/relationships/slide" Target="/ppt/slides/slide4.xml" Id="R50e066d895974a2c" /><Relationship Type="http://schemas.openxmlformats.org/officeDocument/2006/relationships/slide" Target="/ppt/slides/slide5.xml" Id="Rcff03d4460764cf8" /><Relationship Type="http://schemas.openxmlformats.org/officeDocument/2006/relationships/slide" Target="/ppt/slides/slide6.xml" Id="R2960ee3835824860" /><Relationship Type="http://schemas.openxmlformats.org/officeDocument/2006/relationships/slide" Target="/ppt/slides/slide7.xml" Id="R48d7c79779054d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3bac9238d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bd5482e244d57" /><Relationship Type="http://schemas.openxmlformats.org/officeDocument/2006/relationships/theme" Target="/ppt/slideMasters/theme/theme1.xml" Id="R1d46c7db903a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0bd5482e244d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d35261c6045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663c188ab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18cee48bb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9584284a940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630659d1f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c1a8ffa2e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136fa0c58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BUGGIWOGGI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BUGGIWOGGI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1 534 039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928 596 338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