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37e3b2d04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4040eb55e4bee"/>
  </p:sldMasterIdLst>
  <p:sldIdLst>
    <p:sldId xmlns:r="http://schemas.openxmlformats.org/officeDocument/2006/relationships" id="256" r:id="R25b8d0d13e7e45d5"/>
    <p:sldId xmlns:r="http://schemas.openxmlformats.org/officeDocument/2006/relationships" id="257" r:id="R0ef01f9f08154618"/>
    <p:sldId xmlns:r="http://schemas.openxmlformats.org/officeDocument/2006/relationships" id="258" r:id="R4f6a71871cc74cf9"/>
    <p:sldId xmlns:r="http://schemas.openxmlformats.org/officeDocument/2006/relationships" id="259" r:id="R27e447509d9e4db0"/>
    <p:sldId xmlns:r="http://schemas.openxmlformats.org/officeDocument/2006/relationships" id="260" r:id="R1d046e11c6824abd"/>
    <p:sldId xmlns:r="http://schemas.openxmlformats.org/officeDocument/2006/relationships" id="261" r:id="R30e4388f4a7f4301"/>
    <p:sldId xmlns:r="http://schemas.openxmlformats.org/officeDocument/2006/relationships" id="262" r:id="R2ee3cefcce3d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4040eb55e4bee" /><Relationship Type="http://schemas.openxmlformats.org/officeDocument/2006/relationships/slide" Target="/ppt/slides/slide1.xml" Id="R25b8d0d13e7e45d5" /><Relationship Type="http://schemas.openxmlformats.org/officeDocument/2006/relationships/slide" Target="/ppt/slides/slide2.xml" Id="R0ef01f9f08154618" /><Relationship Type="http://schemas.openxmlformats.org/officeDocument/2006/relationships/slide" Target="/ppt/slides/slide3.xml" Id="R4f6a71871cc74cf9" /><Relationship Type="http://schemas.openxmlformats.org/officeDocument/2006/relationships/slide" Target="/ppt/slides/slide4.xml" Id="R27e447509d9e4db0" /><Relationship Type="http://schemas.openxmlformats.org/officeDocument/2006/relationships/slide" Target="/ppt/slides/slide5.xml" Id="R1d046e11c6824abd" /><Relationship Type="http://schemas.openxmlformats.org/officeDocument/2006/relationships/slide" Target="/ppt/slides/slide6.xml" Id="R30e4388f4a7f4301" /><Relationship Type="http://schemas.openxmlformats.org/officeDocument/2006/relationships/slide" Target="/ppt/slides/slide7.xml" Id="R2ee3cefcce3d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01ae413c5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98268b3d24abd" /><Relationship Type="http://schemas.openxmlformats.org/officeDocument/2006/relationships/theme" Target="/ppt/slideMasters/theme/theme1.xml" Id="Rbd88d13aadaa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98268b3d2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55b3716ab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86fc3126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3757fde4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0e86a202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1e3f454a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7a692a51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eff2deac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4 202 655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1 866 802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ENDRE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928 595 927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