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88dab19e6684d3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f980c9927304659"/>
  </p:sldMasterIdLst>
  <p:sldIdLst>
    <p:sldId xmlns:r="http://schemas.openxmlformats.org/officeDocument/2006/relationships" id="256" r:id="R9c5aef70df774876"/>
    <p:sldId xmlns:r="http://schemas.openxmlformats.org/officeDocument/2006/relationships" id="257" r:id="R18e7b7cdfda2400b"/>
    <p:sldId xmlns:r="http://schemas.openxmlformats.org/officeDocument/2006/relationships" id="258" r:id="R16799d7992fe495b"/>
    <p:sldId xmlns:r="http://schemas.openxmlformats.org/officeDocument/2006/relationships" id="259" r:id="R17be1b18214f45e9"/>
    <p:sldId xmlns:r="http://schemas.openxmlformats.org/officeDocument/2006/relationships" id="260" r:id="R46b18635ddac4618"/>
    <p:sldId xmlns:r="http://schemas.openxmlformats.org/officeDocument/2006/relationships" id="261" r:id="R588407963fbf464d"/>
    <p:sldId xmlns:r="http://schemas.openxmlformats.org/officeDocument/2006/relationships" id="262" r:id="Rda52946d10784c1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f980c9927304659" /><Relationship Type="http://schemas.openxmlformats.org/officeDocument/2006/relationships/slide" Target="/ppt/slides/slide1.xml" Id="R9c5aef70df774876" /><Relationship Type="http://schemas.openxmlformats.org/officeDocument/2006/relationships/slide" Target="/ppt/slides/slide2.xml" Id="R18e7b7cdfda2400b" /><Relationship Type="http://schemas.openxmlformats.org/officeDocument/2006/relationships/slide" Target="/ppt/slides/slide3.xml" Id="R16799d7992fe495b" /><Relationship Type="http://schemas.openxmlformats.org/officeDocument/2006/relationships/slide" Target="/ppt/slides/slide4.xml" Id="R17be1b18214f45e9" /><Relationship Type="http://schemas.openxmlformats.org/officeDocument/2006/relationships/slide" Target="/ppt/slides/slide5.xml" Id="R46b18635ddac4618" /><Relationship Type="http://schemas.openxmlformats.org/officeDocument/2006/relationships/slide" Target="/ppt/slides/slide6.xml" Id="R588407963fbf464d" /><Relationship Type="http://schemas.openxmlformats.org/officeDocument/2006/relationships/slide" Target="/ppt/slides/slide7.xml" Id="Rda52946d10784c1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24950c6093c43c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599ec1fbf2491a" /><Relationship Type="http://schemas.openxmlformats.org/officeDocument/2006/relationships/theme" Target="/ppt/slideMasters/theme/theme1.xml" Id="R3db467f0254b491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0599ec1fbf2491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681664a01f4c6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576f4f843a497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9a68ef53294e4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810e4d048740c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ceb627787e4ea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0e2e73b14b465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cbbea4c675454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SKYNNA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SKYNNA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SKYNNA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SKYNNA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SKYNNA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SKYNNA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−6 695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−8 495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489 336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557 817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SKYNNA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ANDERSEN TINA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SKYNNA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Tina Andersen, Stålverkskroken 36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0661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928 579 921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SKYNNA AS</a:t>
            </a:r>
          </a:p>
        </p:txBody>
      </p:sp>
    </p:spTree>
  </p:cSld>
  <p:clrMapOvr>
    <a:masterClrMapping xmlns:a="http://schemas.openxmlformats.org/drawingml/2006/main"/>
  </p:clrMapOvr>
</p:sld>
</file>