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164933415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be59804dd4e88"/>
  </p:sldMasterIdLst>
  <p:sldIdLst>
    <p:sldId xmlns:r="http://schemas.openxmlformats.org/officeDocument/2006/relationships" id="256" r:id="Rc1de71645b484c66"/>
    <p:sldId xmlns:r="http://schemas.openxmlformats.org/officeDocument/2006/relationships" id="257" r:id="Rac11ce0b98d3484a"/>
    <p:sldId xmlns:r="http://schemas.openxmlformats.org/officeDocument/2006/relationships" id="258" r:id="Rd11ad2dc507f4af1"/>
    <p:sldId xmlns:r="http://schemas.openxmlformats.org/officeDocument/2006/relationships" id="259" r:id="Raece6589984445ba"/>
    <p:sldId xmlns:r="http://schemas.openxmlformats.org/officeDocument/2006/relationships" id="260" r:id="R3ca9b9cb49424c5e"/>
    <p:sldId xmlns:r="http://schemas.openxmlformats.org/officeDocument/2006/relationships" id="261" r:id="Rfb7b16fcd4ad4354"/>
    <p:sldId xmlns:r="http://schemas.openxmlformats.org/officeDocument/2006/relationships" id="262" r:id="R59ff23890e09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be59804dd4e88" /><Relationship Type="http://schemas.openxmlformats.org/officeDocument/2006/relationships/slide" Target="/ppt/slides/slide1.xml" Id="Rc1de71645b484c66" /><Relationship Type="http://schemas.openxmlformats.org/officeDocument/2006/relationships/slide" Target="/ppt/slides/slide2.xml" Id="Rac11ce0b98d3484a" /><Relationship Type="http://schemas.openxmlformats.org/officeDocument/2006/relationships/slide" Target="/ppt/slides/slide3.xml" Id="Rd11ad2dc507f4af1" /><Relationship Type="http://schemas.openxmlformats.org/officeDocument/2006/relationships/slide" Target="/ppt/slides/slide4.xml" Id="Raece6589984445ba" /><Relationship Type="http://schemas.openxmlformats.org/officeDocument/2006/relationships/slide" Target="/ppt/slides/slide5.xml" Id="R3ca9b9cb49424c5e" /><Relationship Type="http://schemas.openxmlformats.org/officeDocument/2006/relationships/slide" Target="/ppt/slides/slide6.xml" Id="Rfb7b16fcd4ad4354" /><Relationship Type="http://schemas.openxmlformats.org/officeDocument/2006/relationships/slide" Target="/ppt/slides/slide7.xml" Id="R59ff23890e09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144ccc503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332322284443" /><Relationship Type="http://schemas.openxmlformats.org/officeDocument/2006/relationships/theme" Target="/ppt/slideMasters/theme/theme1.xml" Id="Re884bac2ea6c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a33232228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fe88f633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38aab3cf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6d13ff001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260a8d9f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d9bb054a4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16a86421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bdc76bcc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INVEST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