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1891236fdd4d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32dbcaf5ed4c8c"/>
  </p:sldMasterIdLst>
  <p:sldIdLst>
    <p:sldId xmlns:r="http://schemas.openxmlformats.org/officeDocument/2006/relationships" id="256" r:id="R37126c0bc7eb4cd0"/>
    <p:sldId xmlns:r="http://schemas.openxmlformats.org/officeDocument/2006/relationships" id="257" r:id="R8964e8b7d9284cb4"/>
    <p:sldId xmlns:r="http://schemas.openxmlformats.org/officeDocument/2006/relationships" id="258" r:id="R739e0423171f4fa9"/>
    <p:sldId xmlns:r="http://schemas.openxmlformats.org/officeDocument/2006/relationships" id="259" r:id="Rc1aedd78df4f4d10"/>
    <p:sldId xmlns:r="http://schemas.openxmlformats.org/officeDocument/2006/relationships" id="260" r:id="Rbcf2b761432a4962"/>
    <p:sldId xmlns:r="http://schemas.openxmlformats.org/officeDocument/2006/relationships" id="261" r:id="R7cbc1408d61b4c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32dbcaf5ed4c8c" /><Relationship Type="http://schemas.openxmlformats.org/officeDocument/2006/relationships/slide" Target="/ppt/slides/slide1.xml" Id="R37126c0bc7eb4cd0" /><Relationship Type="http://schemas.openxmlformats.org/officeDocument/2006/relationships/slide" Target="/ppt/slides/slide2.xml" Id="R8964e8b7d9284cb4" /><Relationship Type="http://schemas.openxmlformats.org/officeDocument/2006/relationships/slide" Target="/ppt/slides/slide3.xml" Id="R739e0423171f4fa9" /><Relationship Type="http://schemas.openxmlformats.org/officeDocument/2006/relationships/slide" Target="/ppt/slides/slide4.xml" Id="Rc1aedd78df4f4d10" /><Relationship Type="http://schemas.openxmlformats.org/officeDocument/2006/relationships/slide" Target="/ppt/slides/slide5.xml" Id="Rbcf2b761432a4962" /><Relationship Type="http://schemas.openxmlformats.org/officeDocument/2006/relationships/slide" Target="/ppt/slides/slide6.xml" Id="R7cbc1408d61b4c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c887ae39a64b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87ebce999466a" /><Relationship Type="http://schemas.openxmlformats.org/officeDocument/2006/relationships/theme" Target="/ppt/slideMasters/theme/theme1.xml" Id="R128f337dbc7747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f87ebce99946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f04fc740047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a90ae4c4b40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bb2af8d6f4c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c54e09ae440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30f37c95f45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f466075e441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ØSTERMOEN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Nyveien 855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2542 Vingelen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928 572 528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INVEST AS</a:t>
            </a:r>
          </a:p>
        </p:txBody>
      </p:sp>
    </p:spTree>
  </p:cSld>
  <p:clrMapOvr>
    <a:masterClrMapping xmlns:a="http://schemas.openxmlformats.org/drawingml/2006/main"/>
  </p:clrMapOvr>
</p:sld>
</file>