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7c4dbd29d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bfca5fcf84eed"/>
  </p:sldMasterIdLst>
  <p:sldIdLst>
    <p:sldId xmlns:r="http://schemas.openxmlformats.org/officeDocument/2006/relationships" id="256" r:id="Rcf9e177f78724efd"/>
    <p:sldId xmlns:r="http://schemas.openxmlformats.org/officeDocument/2006/relationships" id="257" r:id="R29d0c7a0b3e64944"/>
    <p:sldId xmlns:r="http://schemas.openxmlformats.org/officeDocument/2006/relationships" id="258" r:id="Raf48f0f569684036"/>
    <p:sldId xmlns:r="http://schemas.openxmlformats.org/officeDocument/2006/relationships" id="259" r:id="R93f1973006114a51"/>
    <p:sldId xmlns:r="http://schemas.openxmlformats.org/officeDocument/2006/relationships" id="260" r:id="Rb233ab805db24caf"/>
    <p:sldId xmlns:r="http://schemas.openxmlformats.org/officeDocument/2006/relationships" id="261" r:id="R5aff0b5536c34651"/>
    <p:sldId xmlns:r="http://schemas.openxmlformats.org/officeDocument/2006/relationships" id="262" r:id="R7202b888ce33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bfca5fcf84eed" /><Relationship Type="http://schemas.openxmlformats.org/officeDocument/2006/relationships/slide" Target="/ppt/slides/slide1.xml" Id="Rcf9e177f78724efd" /><Relationship Type="http://schemas.openxmlformats.org/officeDocument/2006/relationships/slide" Target="/ppt/slides/slide2.xml" Id="R29d0c7a0b3e64944" /><Relationship Type="http://schemas.openxmlformats.org/officeDocument/2006/relationships/slide" Target="/ppt/slides/slide3.xml" Id="Raf48f0f569684036" /><Relationship Type="http://schemas.openxmlformats.org/officeDocument/2006/relationships/slide" Target="/ppt/slides/slide4.xml" Id="R93f1973006114a51" /><Relationship Type="http://schemas.openxmlformats.org/officeDocument/2006/relationships/slide" Target="/ppt/slides/slide5.xml" Id="Rb233ab805db24caf" /><Relationship Type="http://schemas.openxmlformats.org/officeDocument/2006/relationships/slide" Target="/ppt/slides/slide6.xml" Id="R5aff0b5536c34651" /><Relationship Type="http://schemas.openxmlformats.org/officeDocument/2006/relationships/slide" Target="/ppt/slides/slide7.xml" Id="R7202b888ce33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cc51843f4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683139784287" /><Relationship Type="http://schemas.openxmlformats.org/officeDocument/2006/relationships/theme" Target="/ppt/slideMasters/theme/theme1.xml" Id="R0715229d0f2e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a68313978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e5d2a9253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bb8d120c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e12b2a69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cfb102e6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f92d678cb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ceeb423f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ccd82dee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BECKMANN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