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08ab25998b74cc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1768950ba984d9d"/>
  </p:sldMasterIdLst>
  <p:sldIdLst>
    <p:sldId xmlns:r="http://schemas.openxmlformats.org/officeDocument/2006/relationships" id="256" r:id="R0a4cad30c1cf4cd9"/>
    <p:sldId xmlns:r="http://schemas.openxmlformats.org/officeDocument/2006/relationships" id="257" r:id="R51234cbdc1164d06"/>
    <p:sldId xmlns:r="http://schemas.openxmlformats.org/officeDocument/2006/relationships" id="258" r:id="Rb3ff98500fbf4e4a"/>
    <p:sldId xmlns:r="http://schemas.openxmlformats.org/officeDocument/2006/relationships" id="259" r:id="R3f16babac8ae4f80"/>
    <p:sldId xmlns:r="http://schemas.openxmlformats.org/officeDocument/2006/relationships" id="260" r:id="Rb829bfc3126d4224"/>
    <p:sldId xmlns:r="http://schemas.openxmlformats.org/officeDocument/2006/relationships" id="261" r:id="R8fcfa872c2a249b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1768950ba984d9d" /><Relationship Type="http://schemas.openxmlformats.org/officeDocument/2006/relationships/slide" Target="/ppt/slides/slide1.xml" Id="R0a4cad30c1cf4cd9" /><Relationship Type="http://schemas.openxmlformats.org/officeDocument/2006/relationships/slide" Target="/ppt/slides/slide2.xml" Id="R51234cbdc1164d06" /><Relationship Type="http://schemas.openxmlformats.org/officeDocument/2006/relationships/slide" Target="/ppt/slides/slide3.xml" Id="Rb3ff98500fbf4e4a" /><Relationship Type="http://schemas.openxmlformats.org/officeDocument/2006/relationships/slide" Target="/ppt/slides/slide4.xml" Id="R3f16babac8ae4f80" /><Relationship Type="http://schemas.openxmlformats.org/officeDocument/2006/relationships/slide" Target="/ppt/slides/slide5.xml" Id="Rb829bfc3126d4224" /><Relationship Type="http://schemas.openxmlformats.org/officeDocument/2006/relationships/slide" Target="/ppt/slides/slide6.xml" Id="R8fcfa872c2a249b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42a25f222924b8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22a4cc20c64503" /><Relationship Type="http://schemas.openxmlformats.org/officeDocument/2006/relationships/theme" Target="/ppt/slideMasters/theme/theme1.xml" Id="R62632b7b6b024ce9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d22a4cc20c6450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129dca74c2462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1ae8dfec341452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a10f8d26bb431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f5a0d776d46b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9dd34462ad7400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34b255f7bdd40e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BECK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Austbygdebakkan 218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3650 Tinn Austbygd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928 567 508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BECK HOLDING AS</a:t>
            </a:r>
          </a:p>
        </p:txBody>
      </p:sp>
    </p:spTree>
  </p:cSld>
  <p:clrMapOvr>
    <a:masterClrMapping xmlns:a="http://schemas.openxmlformats.org/drawingml/2006/main"/>
  </p:clrMapOvr>
</p:sld>
</file>