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9ee18dd79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6650a0166444d"/>
  </p:sldMasterIdLst>
  <p:sldIdLst>
    <p:sldId xmlns:r="http://schemas.openxmlformats.org/officeDocument/2006/relationships" id="256" r:id="Rfa6021bc3f724cff"/>
    <p:sldId xmlns:r="http://schemas.openxmlformats.org/officeDocument/2006/relationships" id="257" r:id="Rc27f9fe9ddd04717"/>
    <p:sldId xmlns:r="http://schemas.openxmlformats.org/officeDocument/2006/relationships" id="258" r:id="R64d9ed43ee3849e0"/>
    <p:sldId xmlns:r="http://schemas.openxmlformats.org/officeDocument/2006/relationships" id="259" r:id="Ra18aee7e5d004194"/>
    <p:sldId xmlns:r="http://schemas.openxmlformats.org/officeDocument/2006/relationships" id="260" r:id="Rae9f73fb11164b95"/>
    <p:sldId xmlns:r="http://schemas.openxmlformats.org/officeDocument/2006/relationships" id="261" r:id="Re14c41b9c5c644f3"/>
    <p:sldId xmlns:r="http://schemas.openxmlformats.org/officeDocument/2006/relationships" id="262" r:id="R7319043af62a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6650a0166444d" /><Relationship Type="http://schemas.openxmlformats.org/officeDocument/2006/relationships/slide" Target="/ppt/slides/slide1.xml" Id="Rfa6021bc3f724cff" /><Relationship Type="http://schemas.openxmlformats.org/officeDocument/2006/relationships/slide" Target="/ppt/slides/slide2.xml" Id="Rc27f9fe9ddd04717" /><Relationship Type="http://schemas.openxmlformats.org/officeDocument/2006/relationships/slide" Target="/ppt/slides/slide3.xml" Id="R64d9ed43ee3849e0" /><Relationship Type="http://schemas.openxmlformats.org/officeDocument/2006/relationships/slide" Target="/ppt/slides/slide4.xml" Id="Ra18aee7e5d004194" /><Relationship Type="http://schemas.openxmlformats.org/officeDocument/2006/relationships/slide" Target="/ppt/slides/slide5.xml" Id="Rae9f73fb11164b95" /><Relationship Type="http://schemas.openxmlformats.org/officeDocument/2006/relationships/slide" Target="/ppt/slides/slide6.xml" Id="Re14c41b9c5c644f3" /><Relationship Type="http://schemas.openxmlformats.org/officeDocument/2006/relationships/slide" Target="/ppt/slides/slide7.xml" Id="R7319043af62a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47dd8e736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7f36fd2fd4c22" /><Relationship Type="http://schemas.openxmlformats.org/officeDocument/2006/relationships/theme" Target="/ppt/slideMasters/theme/theme1.xml" Id="Rddf42bec5e0d47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7f36fd2fd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fe300629542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e53904acf40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9f4b45cd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090ee69c3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351a9fdf8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a40d1e826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5be49815c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94 918 397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99 211 155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