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80fe61fe0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a8114401f4405"/>
  </p:sldMasterIdLst>
  <p:sldIdLst>
    <p:sldId xmlns:r="http://schemas.openxmlformats.org/officeDocument/2006/relationships" id="256" r:id="Rf2ddb40688364ab2"/>
    <p:sldId xmlns:r="http://schemas.openxmlformats.org/officeDocument/2006/relationships" id="257" r:id="R07af549b21514a63"/>
    <p:sldId xmlns:r="http://schemas.openxmlformats.org/officeDocument/2006/relationships" id="258" r:id="R1d3af6333b304faf"/>
    <p:sldId xmlns:r="http://schemas.openxmlformats.org/officeDocument/2006/relationships" id="259" r:id="Rb4567f18186f4fcc"/>
    <p:sldId xmlns:r="http://schemas.openxmlformats.org/officeDocument/2006/relationships" id="260" r:id="Ref74d12ff8e04fca"/>
    <p:sldId xmlns:r="http://schemas.openxmlformats.org/officeDocument/2006/relationships" id="261" r:id="R4887f00ad6bd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a8114401f4405" /><Relationship Type="http://schemas.openxmlformats.org/officeDocument/2006/relationships/slide" Target="/ppt/slides/slide1.xml" Id="Rf2ddb40688364ab2" /><Relationship Type="http://schemas.openxmlformats.org/officeDocument/2006/relationships/slide" Target="/ppt/slides/slide2.xml" Id="R07af549b21514a63" /><Relationship Type="http://schemas.openxmlformats.org/officeDocument/2006/relationships/slide" Target="/ppt/slides/slide3.xml" Id="R1d3af6333b304faf" /><Relationship Type="http://schemas.openxmlformats.org/officeDocument/2006/relationships/slide" Target="/ppt/slides/slide4.xml" Id="Rb4567f18186f4fcc" /><Relationship Type="http://schemas.openxmlformats.org/officeDocument/2006/relationships/slide" Target="/ppt/slides/slide5.xml" Id="Ref74d12ff8e04fca" /><Relationship Type="http://schemas.openxmlformats.org/officeDocument/2006/relationships/slide" Target="/ppt/slides/slide6.xml" Id="R4887f00ad6bd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10fdb38c9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21c3c3264953" /><Relationship Type="http://schemas.openxmlformats.org/officeDocument/2006/relationships/theme" Target="/ppt/slideMasters/theme/theme1.xml" Id="R1df190cf142f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121c3c326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82b33af76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75dc5468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6b8e750c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7f9376ec9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08394b56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4572c2c4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