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18cdd9157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00aba32f6498e"/>
  </p:sldMasterIdLst>
  <p:sldIdLst>
    <p:sldId xmlns:r="http://schemas.openxmlformats.org/officeDocument/2006/relationships" id="256" r:id="R4ca8cdb2eabd46a5"/>
    <p:sldId xmlns:r="http://schemas.openxmlformats.org/officeDocument/2006/relationships" id="257" r:id="R5dc00abb10104a6a"/>
    <p:sldId xmlns:r="http://schemas.openxmlformats.org/officeDocument/2006/relationships" id="258" r:id="R1f101e58a0f14a5f"/>
    <p:sldId xmlns:r="http://schemas.openxmlformats.org/officeDocument/2006/relationships" id="259" r:id="Rf4b17a2ef882431a"/>
    <p:sldId xmlns:r="http://schemas.openxmlformats.org/officeDocument/2006/relationships" id="260" r:id="R7e6e28c2540a413a"/>
    <p:sldId xmlns:r="http://schemas.openxmlformats.org/officeDocument/2006/relationships" id="261" r:id="R61fa03c7ee7d4fa2"/>
    <p:sldId xmlns:r="http://schemas.openxmlformats.org/officeDocument/2006/relationships" id="262" r:id="R37b91b0726c0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00aba32f6498e" /><Relationship Type="http://schemas.openxmlformats.org/officeDocument/2006/relationships/slide" Target="/ppt/slides/slide1.xml" Id="R4ca8cdb2eabd46a5" /><Relationship Type="http://schemas.openxmlformats.org/officeDocument/2006/relationships/slide" Target="/ppt/slides/slide2.xml" Id="R5dc00abb10104a6a" /><Relationship Type="http://schemas.openxmlformats.org/officeDocument/2006/relationships/slide" Target="/ppt/slides/slide3.xml" Id="R1f101e58a0f14a5f" /><Relationship Type="http://schemas.openxmlformats.org/officeDocument/2006/relationships/slide" Target="/ppt/slides/slide4.xml" Id="Rf4b17a2ef882431a" /><Relationship Type="http://schemas.openxmlformats.org/officeDocument/2006/relationships/slide" Target="/ppt/slides/slide5.xml" Id="R7e6e28c2540a413a" /><Relationship Type="http://schemas.openxmlformats.org/officeDocument/2006/relationships/slide" Target="/ppt/slides/slide6.xml" Id="R61fa03c7ee7d4fa2" /><Relationship Type="http://schemas.openxmlformats.org/officeDocument/2006/relationships/slide" Target="/ppt/slides/slide7.xml" Id="R37b91b0726c0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4cbee3238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4b419dae24c76" /><Relationship Type="http://schemas.openxmlformats.org/officeDocument/2006/relationships/theme" Target="/ppt/slideMasters/theme/theme1.xml" Id="R8b1c0a5c3d20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4b419dae2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5bd574e2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bf1a36c86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4909ed23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4422fa337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e809adc0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3ff67fd4a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238906af3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